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34ACEC-F518-4A9A-B6DB-F1E39633C4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40025F-332C-449A-9605-0D2296674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FB3D07-5D3B-4BBB-B62E-E95300FA8F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7299EF-C0AF-4D66-9BBF-863996B4AE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1C9E79-EDAB-4138-AF7E-4F1A6C2533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666FC7-9E09-4468-B38D-5D807EB0C7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447587-BD3A-4295-9D23-277F8CF82E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F885A3-CFD7-48BC-AC80-801864E821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E1D0B0-D5C5-42C7-BBDB-B12FA1F52F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D3CAD5-72C6-4E95-8AD7-9CF6A3A0F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F90447-06AF-4EC7-B60B-A7C2C5FB7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1203302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中国铝业环境成本分析报告</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中国铝业环境成本概述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中国铝业环境成本分析方法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中国铝业环境成本分析结果</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中国铝业环境成本控制建议</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分析中国铝业的环境成本，为企业的可持续发展提供参考。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随着全球环境问题的日益严重，企业环境成本分析成为关注的焦点。中国作为全球最大的铝生产国，铝业的环境成本问题备受关注。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本报告主要针对中国铝业的直接和间接环境成本进行分析。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由于数据获取的限制，本报告未能涵盖所有中国铝业的环境成本，仅提供了部分具有代表性的数据和案例。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中国铝业环境成本概述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中国铝业的直接环境成本</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中国铝业在生产过程中产生的废气、废水和固体废弃物的处理费用，以及因环保设备购置和维护产生的费用。</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影响因素</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生产规模、技术水平、环保政策等。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直接环境成本定义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指企业在进行生产经营活动中对环境造成的影响而产生的费用，如排污费、环境监测费用等。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直接环境成本</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间接环境成本</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生产工艺、污染物排放量、地理位置等。</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影响因素</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指企业在生产经营活动中对环境造成的影响而带来的经济损失，如因环境污染导致的健康问题、生态破坏等。</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间接环境成本定义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由于铝业生产过程中产生的废气、废水和固体废弃物对周围环境和居民健康的影响，可能引发的赔偿费用和不良社会影响。</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中国铝业的间接环境成本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指企业在生产经营活动中对未来环境造成的影响而产生的费用，如环境污染对未来资源的破坏、生态恢复成本等。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隐藏环境成本定义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铝业生产过程中对资源的过度消耗和未来可能的环境修复费用，如土地和水资源的恢复、生态系统的修复等。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中国铝业的隐藏环境成本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资源利用效率、环保意识、未来环保政策等。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影响因素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隐藏环境成本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中国铝业环境成本分析方法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生命周期成本法是一种评估产品或服务在其生命周期内所发生的全部成本的方法。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在中国铝业中，生命周期成本法被用于分析从原材料采购、生产、销售到废弃物处理等各个环节的环境成本。</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这种方法能够全面地考虑产品或服务的整个生命周期，有助于企业识别潜在的环境成本并采取相应的措施。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生命周期成本法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作业成本法是一种基于作业的间接成本分配方法，它将间接成本分配到产品或服务中。</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在中国铝业中，作业成本法被用于将生产过程中的间接环境成本分配到具体的铝产品上。</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这种方法能够更准确地反映产品或服务的实际成本，有助于企业制定更合理的定价策略。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作业成本法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https://d.book118.com/945120330202011104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2024-09-14T06:59:00.430</cp:lastPrinted>
  <dcterms:created xsi:type="dcterms:W3CDTF">2024-09-13T22:59:00Z</dcterms:created>
  <dcterms:modified xsi:type="dcterms:W3CDTF">2024-09-13T22:59:02Z</dcterms:modified>
</cp:coreProperties>
</file>