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52256-EE0D-4CA6-B633-CD6639D36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0AA9A-CB55-444D-AF4B-2771C0994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E2E8A-5BEA-4C26-93F4-C3085784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F4CA4-84EC-4AC5-912B-AEDA2FE71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9803CC-EB8C-49D3-9855-4AC2F972E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95C72C-16D8-4768-9DF9-BBED3960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707F7-737E-4838-AA4E-51FE4278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A7878-37F6-460A-A5D8-88E55BCE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873BE-8EB2-4E4D-8073-9FAECB17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BAC89-933A-403C-83D8-E11C99317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A693E-E648-4807-A758-0F195A45F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2132110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2024年多车道自由流ETC行业相关项目实施计划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项目背景和目标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政府出台相关政策，鼓励推广和应用ETC技术，提高道路通行效率。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交通拥堵问题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随着城市交通流量的不断增加，交通拥堵问题愈发严重，影响了人们的出行效率和交通安全。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ETC技术发展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ETC（电子不停车收费）技术不断发展，具有快速、高效、自动化的特点，为解决交通拥堵问题提供了新的解决方案。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提升道路通行效率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通过实施多车道自由流ETC项目，实现车辆快速、高效通过收费站，提升道路通行效率。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提高交通安全性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通过自动化和智能化的收费方式，减少人为操作失误和车辆违章行为，提高交通安全性。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减少拥堵和排放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通过降低车辆在收费站的停留时间，减少交通拥堵和车辆排放，改善空气质量。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促进ETC技术的推广和应用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通过项目的实施，推动ETC技术的进一步推广和应用，为未来智慧交通的发展奠定基础。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成立项目组，明确项目目标、任务和职责。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进行项目可行性研究和风险评估。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制定详细的项目实施计划和时间表。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根据项目需求，采购合适的ETC设备。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ETC设备采购与安装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确定设备安装位置和数量，进行现场勘查。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组织专业人员进行设备的安装和调试。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系统集成与测试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将ETC设备与收费系统进行集成。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进行系统功能测试、性能测试和安全测试。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确保系统稳定、高效地运行。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人员培训与系统上线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对相关人员进行操作培训和技术指导。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制定系统应急预案和故障处理方案。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正式上线运行，并进行持续监控和维护。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项目启动与准备（1-2个月）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成立项目组，进行前期调研和准备工作。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ETC设备采购与安装（3-4个月）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根据实际情况，确定设备采购和安装的具体时间。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系统集成与测试（2-3个月）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进行系统集成和全面测试，确保系统稳定可靠。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人员培训与系统上线（1个月）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完成人员培训，正式上线运行，并持续监控和维护。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物资资源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时间资源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资金资源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需要采购ETC设备、相关软件和硬件等物资，以满足项目实施的需求。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项目实施需要合理的时间安排，确保各项工作按计划进行，并留有一定的缓冲时间以应对可能出现的意外情况。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项目实施需要充足的资金支持，包括设备采购、人员工资、培训费用等各项开支。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项目组需要具备相关技术和管理经验的专业人员，包括项目经理、技术专家、系统集成人员等。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https://d.book118.com/945121321102011114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2024-09-21T08:03:01.355</cp:lastPrinted>
  <dcterms:created xsi:type="dcterms:W3CDTF">2024-09-21T00:03:01Z</dcterms:created>
  <dcterms:modified xsi:type="dcterms:W3CDTF">2024-09-21T00:03:03Z</dcterms:modified>
</cp:coreProperties>
</file>