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E0CF9E-2427-43A7-A674-07D661E0A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E52C3-A2E8-4828-8D00-566B1B5A2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BA62ED-5A48-4227-BFE2-C7408B018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46F15C-9090-4578-8BAB-6D2CB2936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E51A8E-08E9-4029-A2F4-859476A5B7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524053-AD13-4942-AE93-D64C2E2C83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1BE326-FF26-4180-B9BB-03AA0A899F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F6D241-4DA6-45F0-8F3A-70A1A95216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DBDD7-9000-45B6-8AE7-90027BECD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1CACF-50C2-48DD-9EB1-2899E3C67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009E5F-4BC8-424B-9901-9D2808753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12421134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压力容器制造监检课件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压力容器制造概述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压力容器制造监检的重要性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压力容器制造过程中的监检要点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压力容器制造监检案例分析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压力容器制造监检的发展趋势与展望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压力容器制造概述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压力容器是一种能够承受一定压力的密闭设备，广泛应用于石油、化工、制药等领域。根据用途、结构、制造材料等不同，压力容器有多种分类。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压力容器是指能够承受一定压力的密闭设备，其内部装有液体或气体，通常用于工业生产、储存和运输等领域。根据用途、结构、制造材料等不同，压力容器有多种分类，如按用途可分为反应压力容器、换热压力容器、分离压力容器和储存压力容器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压力容器的定义与分类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压力容器制造需要经过多道工序和加工过程，包括材料准备、切割、拼接、焊接、无损检测等。每道工序都需要严格的质量控制和检验，确保产品的安全性和可靠性。</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压力容器制造需要经过多道工序和加工过程，包括材料准备、切割、拼接、焊接、无损检测等。其中，焊接是关键的加工工艺之一，常用的焊接方法有手工电弧焊、气体保护焊和埋弧自动焊等。在焊接过程中，应控制焊接参数和焊接顺序，确保焊接质量和焊接接头的强度。此外，无损检测也是确保产品质量的重要环节，常用的无损检测方法有射线检测、超声检测和磁粉检测等。</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压力容器制造的工艺流程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压力容器制造的质量控制</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总结词：压力容器制造过程中的质量控制是确保产品质量和安全性的重要环节。从材料采购到产品出厂，每个环节都需要进行严格的质量检查和控制，确保产品的质量和安全性。</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质量控制是压力容器制造过程中的重要环节，从材料采购到产品出厂，每个环节都需要进行严格的质量检查和控制。首先，原材料的质量对产品的质量有着至关重要的影响，因此需要对原材料进行质量检查和控制。其次，在制造过程中，应遵循工艺流程和操作规程，确保每道工序的质量和加工精度。同时，应定期对设备和工具进行检查和维护，确保其正常运转和使用效果。最后，产品出厂前应进行全面的质量检查和试验，确保产品的安全性和可靠性。此外，对于不合格的产品应及时进行处理和纠正，防止其流入市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压力容器制造监检的重要性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监检的定义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压力容器制造监检是指在压力容器制造过程中，对容器的材料、设计、工艺、性能等方面进行监督和检验，以确保其质量和安全性能符合相关标准和规定。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监检的目的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监检的目的是为了确保压力容器的制造质量，防止因制造缺陷而引发的安全事故，保障人民生命财产安全。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监检的定义与目的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监检范围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监检的范围包括压力容器的材料、焊接、热处理、无损检测、理化性能试验等方面。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监检内容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监检的内容包括对材料的质量证明文件进行检查，对焊接工艺的评定和焊工技能进行验证，对热处理工艺和设备进行检查和确认，对无损检测方法和结果进行审查，以及对理化性能试验的合格标准进行判定等。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监检的范围与内容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https://d.book118.com/945124211341011034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2024-08-30T18:14:09.970</cp:lastPrinted>
  <dcterms:created xsi:type="dcterms:W3CDTF">2024-08-30T10:14:09Z</dcterms:created>
  <dcterms:modified xsi:type="dcterms:W3CDTF">2024-08-30T10:14:11Z</dcterms:modified>
</cp:coreProperties>
</file>