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6C038-08BB-4F3A-BF1C-5EB32D0C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DA522-6884-4A55-8315-2A5D3EFA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18528-BC61-4466-BB3E-7A5CCA099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D9C2A6-0780-42D0-9414-025AEE623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2267B-8403-4614-A5F7-9A316E2B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37447F-9475-4203-A3E9-71E89DBD1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330380-2F3A-436C-BB26-0B54D82F2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38E89-5EED-472B-8EE4-35E88EC93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820667-0FA1-4142-800B-F82E88F60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95DEF-8AC1-4D3C-AAAB-D44073FD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15728-E327-4731-A893-6D66C43C9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24241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城市警徽背景的公安局工作总结汇报模板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公安局作为维护城市治安的重要力量，承担着保障人民生命财产安全、维护社会稳定等职责。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随着城市发展和社会治安形势的变化，公安局工作面临新的挑战和机遇，需要不断总结经验、创新工作方式，以更好地履行职责。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通过工作总结，可以发现工作中的不足和问题，及时调整工作策略和方法，提高工作质量。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工作总结还可以为未来的工作提供参考和借鉴，促进工作的持续改进和创新。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27969" r="27969"/>
          <a:stretch>
            <a:fillRect/>
          </a:stretch>
        </p:blipFill>
        <p:spPr>
          <a:xfrm>
            <a:off x="921958" y="1771933"/>
            <a:ext cx="2672866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工作总结是对过去一段时间内工作的回顾和总结，旨在发现问题、总结经验、提高工作效率。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及时响应并处理各类警情，确保市民安全。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接处警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巡逻防控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社区警务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加强重点区域和时段的巡逻力度，提高街面见警率。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深入社区开展安全宣传、防范教育等工作。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日常警务工作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https://d.book118.com/945124241013011100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2024-09-07T18:38:11.322</cp:lastPrinted>
  <dcterms:created xsi:type="dcterms:W3CDTF">2024-09-07T10:38:11Z</dcterms:created>
  <dcterms:modified xsi:type="dcterms:W3CDTF">2024-09-07T10:38:13Z</dcterms:modified>
</cp:coreProperties>
</file>