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5A300A-C4CC-4205-9151-BA28D61E2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9E5454-6E09-4B10-BE91-30FF696C8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125596-60DA-4A1E-8DEF-ACBA304F1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9E624E-46D8-40FF-86DF-AA03EE9CEF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7EF881-74CD-407D-9CF5-632D0AE7BA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0C2926-3185-4821-B654-F6D3831205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17479B-0AD1-42E4-987F-A9779A25A4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9FCA84-CF28-4CF3-BAE4-034B5091EB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387ED1-F02D-4EE7-B72E-F90AEC8101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1D38E-9968-4DB3-913B-92EC762B7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7E8BCB-4888-4B10-AC85-2A7F3D9CA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13030410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低价商品市场竞争力的评价与优化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低价商品市场竞争力评价指标体系构建
 低价商品市场竞争力指标权重确定
 低价商品市场竞争力评价模型建立
 低价商品市场竞争力评价结果分析
 低价商品市场竞争力优化策略提出
 低价商品市场竞争力优化措施实施
 低价商品市场竞争力优化绩效评估
 低价商品市场竞争力持续提升方案制定</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低价商品市场竞争力评价指标体系构建</a:t>
            </a:r>
          </a:p>
        </p:txBody>
      </p:sp>
      <p:sp>
        <p:nvSpPr>
          <p:cNvPr id="3" name="Subtitle 2"/>
          <p:cNvSpPr>
            <a:spLocks noGrp="1"/>
          </p:cNvSpPr>
          <p:nvPr>
            <p:ph type="subTitle" idx="1"/>
          </p:nvPr>
        </p:nvSpPr>
        <p:spPr/>
        <p:txBody>
          <a:bodyPr/>
          <a:lstStyle/>
          <a:p>
            <a:r>
              <a:t>低价商品市场竞争力的评价与优化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低价商品市场竞争力评价指标体系构建</a:t>
            </a:r>
          </a:p>
        </p:txBody>
      </p:sp>
      <p:sp>
        <p:nvSpPr>
          <p:cNvPr id="3" name="Text Placeholder 2"/>
          <p:cNvSpPr>
            <a:spLocks noGrp="1"/>
          </p:cNvSpPr>
          <p:nvPr>
            <p:ph type="body" idx="1"/>
          </p:nvPr>
        </p:nvSpPr>
        <p:spPr/>
        <p:txBody>
          <a:bodyPr/>
          <a:lstStyle/>
          <a:p>
            <a:r>
              <a:t>低价商品市场竞争力评价指标体系构建：</a:t>
            </a:r>
          </a:p>
        </p:txBody>
      </p:sp>
      <p:sp>
        <p:nvSpPr>
          <p:cNvPr id="4" name="Content Placeholder 3"/>
          <p:cNvSpPr>
            <a:spLocks noGrp="1"/>
          </p:cNvSpPr>
          <p:nvPr>
            <p:ph sz="half" idx="2"/>
          </p:nvPr>
        </p:nvSpPr>
        <p:spPr/>
        <p:txBody>
          <a:bodyPr/>
          <a:lstStyle/>
          <a:p>
            <a:r>
              <a:t>1. 市场渗透率：低价商品的市场渗透率反映了其在目标市场中的普及程度。高市场渗透率意味着低价商品已经被消费者广泛接受，拥有稳固的市场地位。</a:t>
            </a:r>
          </a:p>
          <a:p>
            <a:r>
              <a:t>2. 市场份额：低价商品的市场份额是指其在目标市场中所占的比例。市场份额的大小反映了低价商品在竞争市场中的地位和竞争力。</a:t>
            </a:r>
          </a:p>
          <a:p>
            <a:r>
              <a:t>3. 品牌知名度：低价商品的品牌知名度是指消费者对该商品品牌的熟悉程度。高品牌知名度意味着低价商品在消费者心中具有较高的认知度和认可度。</a:t>
            </a:r>
          </a:p>
        </p:txBody>
      </p:sp>
      <p:sp>
        <p:nvSpPr>
          <p:cNvPr id="5" name="Text Placeholder 4"/>
          <p:cNvSpPr>
            <a:spLocks noGrp="1"/>
          </p:cNvSpPr>
          <p:nvPr>
            <p:ph type="body" idx="3"/>
          </p:nvPr>
        </p:nvSpPr>
        <p:spPr/>
        <p:txBody>
          <a:bodyPr/>
          <a:lstStyle/>
          <a:p>
            <a:r>
              <a:t>低价商品市场竞争力评价指标体系构建：</a:t>
            </a:r>
          </a:p>
        </p:txBody>
      </p:sp>
      <p:sp>
        <p:nvSpPr>
          <p:cNvPr id="6" name="Content Placeholder 5"/>
          <p:cNvSpPr>
            <a:spLocks noGrp="1"/>
          </p:cNvSpPr>
          <p:nvPr>
            <p:ph sz="half" idx="4"/>
          </p:nvPr>
        </p:nvSpPr>
        <p:spPr/>
        <p:txBody>
          <a:bodyPr/>
          <a:lstStyle/>
          <a:p>
            <a:r>
              <a:t>1. 价格优势：低价商品的定价策略是否合理，能否在激烈的市场竞争中保持价格优势，直接影响其竞争力。</a:t>
            </a:r>
          </a:p>
          <a:p>
            <a:r>
              <a:t>2. 质量保障：低价商品必须具备一定的质量保障，才能赢得消费者的信任与青睐。质量保障主要包括产品质量、售后服务等方面。</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低价商品市场竞争力指标权重确定</a:t>
            </a:r>
          </a:p>
        </p:txBody>
      </p:sp>
      <p:sp>
        <p:nvSpPr>
          <p:cNvPr id="3" name="Subtitle 2"/>
          <p:cNvSpPr>
            <a:spLocks noGrp="1"/>
          </p:cNvSpPr>
          <p:nvPr>
            <p:ph type="subTitle" idx="1"/>
          </p:nvPr>
        </p:nvSpPr>
        <p:spPr/>
        <p:txBody>
          <a:bodyPr/>
          <a:lstStyle/>
          <a:p>
            <a:r>
              <a:t>低价商品市场竞争力的评价与优化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低价商品市场竞争力指标权重确定</a:t>
            </a:r>
          </a:p>
        </p:txBody>
      </p:sp>
      <p:sp>
        <p:nvSpPr>
          <p:cNvPr id="3" name="Content Placeholder 2"/>
          <p:cNvSpPr>
            <a:spLocks noGrp="1"/>
          </p:cNvSpPr>
          <p:nvPr>
            <p:ph sz="half" idx="2"/>
          </p:nvPr>
        </p:nvSpPr>
        <p:spPr/>
        <p:txBody>
          <a:bodyPr/>
          <a:lstStyle/>
          <a:p>
            <a:r>
              <a:t>1. 市场份额权重是衡量低价商品市场竞争力最重要的指标之一,反映企业在市场上所占有的份额。</a:t>
            </a:r>
          </a:p>
          <a:p>
            <a:r>
              <a:t>2. 市场份额权重通常以百分比表示,可以通过企业销售额与行业总销售额的比较得出。</a:t>
            </a:r>
          </a:p>
          <a:p>
            <a:r>
              <a:t>3. 市场份额权重越高,表明企业在市场上的竞争力越强,市场支配力越大。</a:t>
            </a:r>
          </a:p>
        </p:txBody>
      </p:sp>
      <p:sp>
        <p:nvSpPr>
          <p:cNvPr id="4" name="Text Placeholder 3"/>
          <p:cNvSpPr>
            <a:spLocks noGrp="1"/>
          </p:cNvSpPr>
          <p:nvPr>
            <p:ph type="body" idx="3"/>
          </p:nvPr>
        </p:nvSpPr>
        <p:spPr/>
        <p:txBody>
          <a:bodyPr/>
          <a:lstStyle/>
          <a:p>
            <a:r>
              <a:t>品牌知名度权重</a:t>
            </a:r>
          </a:p>
        </p:txBody>
      </p:sp>
      <p:sp>
        <p:nvSpPr>
          <p:cNvPr id="5" name="Content Placeholder 4"/>
          <p:cNvSpPr>
            <a:spLocks noGrp="1"/>
          </p:cNvSpPr>
          <p:nvPr>
            <p:ph sz="half" idx="4"/>
          </p:nvPr>
        </p:nvSpPr>
        <p:spPr/>
        <p:txBody>
          <a:bodyPr/>
          <a:lstStyle/>
          <a:p>
            <a:r>
              <a:t>1. 品牌知名度权重是指消费者对企业品牌或产品的熟悉程度。</a:t>
            </a:r>
          </a:p>
          <a:p>
            <a:r>
              <a:t>2. 品牌知名度权重是影响消费者购买决策的重要因素,知名度越高的品牌更容易被消费者选择。</a:t>
            </a:r>
          </a:p>
          <a:p>
            <a:r>
              <a:t>3. 品牌知名度权重可以通过消费者调查、市场研究等方式进行评估。</a:t>
            </a:r>
          </a:p>
        </p:txBody>
      </p:sp>
      <p:sp>
        <p:nvSpPr>
          <p:cNvPr id="6" name="Text Placeholder 5"/>
          <p:cNvSpPr>
            <a:spLocks noGrp="1"/>
          </p:cNvSpPr>
          <p:nvPr>
            <p:ph type="body" idx="1"/>
          </p:nvPr>
        </p:nvSpPr>
        <p:spPr/>
        <p:txBody>
          <a:bodyPr/>
          <a:lstStyle/>
          <a:p>
            <a:r>
              <a:t>市场份额权重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低价商品市场竞争力指标权重确定</a:t>
            </a:r>
          </a:p>
        </p:txBody>
      </p:sp>
      <p:sp>
        <p:nvSpPr>
          <p:cNvPr id="3" name="Content Placeholder 2"/>
          <p:cNvSpPr>
            <a:spLocks noGrp="1"/>
          </p:cNvSpPr>
          <p:nvPr>
            <p:ph sz="half" idx="2"/>
          </p:nvPr>
        </p:nvSpPr>
        <p:spPr/>
        <p:txBody>
          <a:bodyPr/>
          <a:lstStyle/>
          <a:p>
            <a:r>
              <a:t>1. 价格竞争力权重是指企业产品或服务的价格相对于竞争对手的价格而言的优势。</a:t>
            </a:r>
          </a:p>
          <a:p>
            <a:r>
              <a:t>2. 价格竞争力权重是低价商品市场竞争力的关键因素,价格越低,对消费者的吸引力越大。</a:t>
            </a:r>
          </a:p>
          <a:p>
            <a:r>
              <a:t>3. 价格竞争力权重可以通过企业产品价格与竞争对手产品价格的比较得出。</a:t>
            </a:r>
          </a:p>
        </p:txBody>
      </p:sp>
      <p:sp>
        <p:nvSpPr>
          <p:cNvPr id="4" name="Text Placeholder 3"/>
          <p:cNvSpPr>
            <a:spLocks noGrp="1"/>
          </p:cNvSpPr>
          <p:nvPr>
            <p:ph type="body" idx="3"/>
          </p:nvPr>
        </p:nvSpPr>
        <p:spPr/>
        <p:txBody>
          <a:bodyPr/>
          <a:lstStyle/>
          <a:p>
            <a:r>
              <a:t>产品质量权重</a:t>
            </a:r>
          </a:p>
        </p:txBody>
      </p:sp>
      <p:sp>
        <p:nvSpPr>
          <p:cNvPr id="5" name="Content Placeholder 4"/>
          <p:cNvSpPr>
            <a:spLocks noGrp="1"/>
          </p:cNvSpPr>
          <p:nvPr>
            <p:ph sz="half" idx="4"/>
          </p:nvPr>
        </p:nvSpPr>
        <p:spPr/>
        <p:txBody>
          <a:bodyPr/>
          <a:lstStyle/>
          <a:p>
            <a:r>
              <a:t>1. 产品质量权重是指产品或服务满足消费者需求的程度。</a:t>
            </a:r>
          </a:p>
          <a:p>
            <a:r>
              <a:t>2. 产品质量权重是影响消费者购买决策的重要因素,质量越高的产品越容易被消费者选择。</a:t>
            </a:r>
          </a:p>
          <a:p>
            <a:r>
              <a:t>3. 产品质量权重可以通过产品检测、消费者反馈等方式进行评估。</a:t>
            </a:r>
          </a:p>
        </p:txBody>
      </p:sp>
      <p:sp>
        <p:nvSpPr>
          <p:cNvPr id="6" name="Text Placeholder 5"/>
          <p:cNvSpPr>
            <a:spLocks noGrp="1"/>
          </p:cNvSpPr>
          <p:nvPr>
            <p:ph type="body" idx="1"/>
          </p:nvPr>
        </p:nvSpPr>
        <p:spPr/>
        <p:txBody>
          <a:bodyPr/>
          <a:lstStyle/>
          <a:p>
            <a:r>
              <a:t>价格竞争力权重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低价商品市场竞争力指标权重确定</a:t>
            </a:r>
          </a:p>
        </p:txBody>
      </p:sp>
      <p:sp>
        <p:nvSpPr>
          <p:cNvPr id="3" name="Text Placeholder 2"/>
          <p:cNvSpPr>
            <a:spLocks noGrp="1"/>
          </p:cNvSpPr>
          <p:nvPr>
            <p:ph type="body" idx="1"/>
          </p:nvPr>
        </p:nvSpPr>
        <p:spPr/>
        <p:txBody>
          <a:bodyPr/>
          <a:lstStyle/>
          <a:p>
            <a:r>
              <a:t>营销能力权重</a:t>
            </a:r>
          </a:p>
        </p:txBody>
      </p:sp>
      <p:sp>
        <p:nvSpPr>
          <p:cNvPr id="4" name="Content Placeholder 3"/>
          <p:cNvSpPr>
            <a:spLocks noGrp="1"/>
          </p:cNvSpPr>
          <p:nvPr>
            <p:ph sz="half" idx="2"/>
          </p:nvPr>
        </p:nvSpPr>
        <p:spPr/>
        <p:txBody>
          <a:bodyPr/>
          <a:lstStyle/>
          <a:p>
            <a:r>
              <a:t>1. 营销能力权重是指企业通过营销活动将产品或服务销售给消费者的能力。</a:t>
            </a:r>
          </a:p>
          <a:p>
            <a:r>
              <a:t>2. 营销能力权重是低价商品市场竞争力的重要因素,营销能力越强,越能有效地向消费者传递产品信息,刺激消费者购买。</a:t>
            </a:r>
          </a:p>
          <a:p>
            <a:r>
              <a:t>3. 营销能力权重可以通过企业营销费用、营销人员数量、营销活动效果等指标进行评估。</a:t>
            </a:r>
          </a:p>
        </p:txBody>
      </p:sp>
      <p:sp>
        <p:nvSpPr>
          <p:cNvPr id="5" name="Text Placeholder 4"/>
          <p:cNvSpPr>
            <a:spLocks noGrp="1"/>
          </p:cNvSpPr>
          <p:nvPr>
            <p:ph type="body" idx="3"/>
          </p:nvPr>
        </p:nvSpPr>
        <p:spPr/>
        <p:txBody>
          <a:bodyPr/>
          <a:lstStyle/>
          <a:p>
            <a:r>
              <a:t>售后服务权重</a:t>
            </a:r>
          </a:p>
        </p:txBody>
      </p:sp>
      <p:sp>
        <p:nvSpPr>
          <p:cNvPr id="6" name="Content Placeholder 5"/>
          <p:cNvSpPr>
            <a:spLocks noGrp="1"/>
          </p:cNvSpPr>
          <p:nvPr>
            <p:ph sz="half" idx="4"/>
          </p:nvPr>
        </p:nvSpPr>
        <p:spPr/>
        <p:txBody>
          <a:bodyPr/>
          <a:lstStyle/>
          <a:p>
            <a:r>
              <a:t>1. 售后服务权重是指企业在产品或服务销售后为消费者提供的服务。</a:t>
            </a:r>
          </a:p>
          <a:p>
            <a:r>
              <a:t>2. 售后服务权重是影响消费者购买决策的重要因素,优质的售后服务可以提高消费者对品牌的忠诚度。</a:t>
            </a:r>
          </a:p>
          <a:p>
            <a:r>
              <a:t>3. 售后服务权重可以通过消费者满意度调查、售后服务投诉率等指标进行评估。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低价商品市场竞争力评价模型建立</a:t>
            </a:r>
          </a:p>
        </p:txBody>
      </p:sp>
      <p:sp>
        <p:nvSpPr>
          <p:cNvPr id="3" name="Subtitle 2"/>
          <p:cNvSpPr>
            <a:spLocks noGrp="1"/>
          </p:cNvSpPr>
          <p:nvPr>
            <p:ph type="subTitle" idx="1"/>
          </p:nvPr>
        </p:nvSpPr>
        <p:spPr/>
        <p:txBody>
          <a:bodyPr/>
          <a:lstStyle/>
          <a:p>
            <a:r>
              <a:t>低价商品市场竞争力的评价与优化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低价商品市场竞争力评价模型建立</a:t>
            </a:r>
          </a:p>
        </p:txBody>
      </p:sp>
      <p:sp>
        <p:nvSpPr>
          <p:cNvPr id="3" name="Text Placeholder 2"/>
          <p:cNvSpPr>
            <a:spLocks noGrp="1"/>
          </p:cNvSpPr>
          <p:nvPr>
            <p:ph type="body" idx="1"/>
          </p:nvPr>
        </p:nvSpPr>
        <p:spPr/>
        <p:txBody>
          <a:bodyPr/>
          <a:lstStyle/>
          <a:p>
            <a:r>
              <a:t>低价商品市场竞争力评价指标体系构建</a:t>
            </a:r>
          </a:p>
        </p:txBody>
      </p:sp>
      <p:sp>
        <p:nvSpPr>
          <p:cNvPr id="4" name="Content Placeholder 3"/>
          <p:cNvSpPr>
            <a:spLocks noGrp="1"/>
          </p:cNvSpPr>
          <p:nvPr>
            <p:ph sz="half" idx="2"/>
          </p:nvPr>
        </p:nvSpPr>
        <p:spPr/>
        <p:txBody>
          <a:bodyPr/>
          <a:lstStyle/>
          <a:p>
            <a:r>
              <a:t>1. 指标的全面性：指标体系应能反映低价商品市场竞争力的各个方面，包括价格、质量、品牌、服务、营销等。</a:t>
            </a:r>
          </a:p>
          <a:p>
            <a:r>
              <a:t>2. 指标的科学性：指标体系应建立在科学的基础上，指标的选取应具有理论依据和实践意义，并能准确反映低价商品市场竞争力的变化。</a:t>
            </a:r>
          </a:p>
          <a:p>
            <a:r>
              <a:t>3. 指标的可行性：指标体系应具有可行性，指标的选取应考虑数据的可获得性和易于计算，并应能为企业提供有价值的决策信息。</a:t>
            </a:r>
          </a:p>
        </p:txBody>
      </p:sp>
      <p:sp>
        <p:nvSpPr>
          <p:cNvPr id="5" name="Text Placeholder 4"/>
          <p:cNvSpPr>
            <a:spLocks noGrp="1"/>
          </p:cNvSpPr>
          <p:nvPr>
            <p:ph type="body" idx="3"/>
          </p:nvPr>
        </p:nvSpPr>
        <p:spPr/>
        <p:txBody>
          <a:bodyPr/>
          <a:lstStyle/>
          <a:p>
            <a:r>
              <a:t>低价商品市场竞争力评价模型构建</a:t>
            </a:r>
          </a:p>
        </p:txBody>
      </p:sp>
      <p:sp>
        <p:nvSpPr>
          <p:cNvPr id="6" name="Content Placeholder 5"/>
          <p:cNvSpPr>
            <a:spLocks noGrp="1"/>
          </p:cNvSpPr>
          <p:nvPr>
            <p:ph sz="half" idx="4"/>
          </p:nvPr>
        </p:nvSpPr>
        <p:spPr/>
        <p:txBody>
          <a:bodyPr/>
          <a:lstStyle/>
          <a:p>
            <a:r>
              <a:t>1. 模型的结构：模型应包括输入变量、输出变量和模型参数三个部分。输入变量是指影响低价商品市场竞争力的各种因素，输出变量是指低价商品市场竞争力的评价结果，模型参数是指模型中需要估计的未知参数。</a:t>
            </a:r>
          </a:p>
          <a:p>
            <a:r>
              <a:t>2. 模型的算法：模型的算法是指模型求解的方法。模型的算法应具有较高的精度和效率，并能满足模型的实际应用要求。</a:t>
            </a:r>
          </a:p>
          <a:p>
            <a:r>
              <a:t>3. 模型的应用：模型应能应用于低价商品市场竞争力的评价和预测。模型的应用应以实际应用为导向，以解决实际问题为目标。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低价商品市场竞争力评价结果分析</a:t>
            </a:r>
          </a:p>
        </p:txBody>
      </p:sp>
      <p:sp>
        <p:nvSpPr>
          <p:cNvPr id="3" name="Subtitle 2"/>
          <p:cNvSpPr>
            <a:spLocks noGrp="1"/>
          </p:cNvSpPr>
          <p:nvPr>
            <p:ph type="subTitle" idx="1"/>
          </p:nvPr>
        </p:nvSpPr>
        <p:spPr/>
        <p:txBody>
          <a:bodyPr/>
          <a:lstStyle/>
          <a:p>
            <a:r>
              <a:t>低价商品市场竞争力的评价与优化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低价商品市场竞争力评价结果分析</a:t>
            </a:r>
          </a:p>
        </p:txBody>
      </p:sp>
      <p:sp>
        <p:nvSpPr>
          <p:cNvPr id="3" name="Text Placeholder 2"/>
          <p:cNvSpPr>
            <a:spLocks noGrp="1"/>
          </p:cNvSpPr>
          <p:nvPr>
            <p:ph type="body" idx="1"/>
          </p:nvPr>
        </p:nvSpPr>
        <p:spPr/>
        <p:txBody>
          <a:bodyPr/>
          <a:lstStyle/>
          <a:p>
            <a:r>
              <a:t>价格竞争力：</a:t>
            </a:r>
          </a:p>
        </p:txBody>
      </p:sp>
      <p:sp>
        <p:nvSpPr>
          <p:cNvPr id="4" name="Content Placeholder 3"/>
          <p:cNvSpPr>
            <a:spLocks noGrp="1"/>
          </p:cNvSpPr>
          <p:nvPr>
            <p:ph sz="half" idx="2"/>
          </p:nvPr>
        </p:nvSpPr>
        <p:spPr/>
        <p:txBody>
          <a:bodyPr/>
          <a:lstStyle/>
          <a:p>
            <a:r>
              <a:t>1. 低价商品市场中，价格竞争力对市场竞争力的影响最为直接和显著。价格越低，商品的竞争力越强，市场份额越大。</a:t>
            </a:r>
          </a:p>
          <a:p>
            <a:r>
              <a:t>2. 价格竞争力不仅包括商品的售价，还包括商品的质量、性能等因素。只有商品的质量和性能能够满足消费者的需求，价格才具有竞争力。</a:t>
            </a:r>
          </a:p>
          <a:p>
            <a:r>
              <a:t>3. 在价格竞争激烈的市场中，企业可以通过提高商品的质量和性能，或者降低商品的成本来提高价格竞争力。</a:t>
            </a:r>
          </a:p>
        </p:txBody>
      </p:sp>
      <p:sp>
        <p:nvSpPr>
          <p:cNvPr id="5" name="Text Placeholder 4"/>
          <p:cNvSpPr>
            <a:spLocks noGrp="1"/>
          </p:cNvSpPr>
          <p:nvPr>
            <p:ph type="body" idx="3"/>
          </p:nvPr>
        </p:nvSpPr>
        <p:spPr/>
        <p:txBody>
          <a:bodyPr/>
          <a:lstStyle/>
          <a:p>
            <a:r>
              <a:t>品牌竞争力：</a:t>
            </a:r>
          </a:p>
        </p:txBody>
      </p:sp>
      <p:sp>
        <p:nvSpPr>
          <p:cNvPr id="6" name="Content Placeholder 5"/>
          <p:cNvSpPr>
            <a:spLocks noGrp="1"/>
          </p:cNvSpPr>
          <p:nvPr>
            <p:ph sz="half" idx="4"/>
          </p:nvPr>
        </p:nvSpPr>
        <p:spPr/>
        <p:txBody>
          <a:bodyPr/>
          <a:lstStyle/>
          <a:p>
            <a:r>
              <a:t>1. 品牌竞争力是企业综合实力的体现，是企业在市场上赢得竞争优势的关键因素之一。品牌竞争力强的企业，其商品在消费者中具有较高的知名度和美誉度，更容易赢得消费者的信赖和青睐。</a:t>
            </a:r>
          </a:p>
          <a:p>
            <a:r>
              <a:t>2. 品牌竞争力可以通过品牌知名度、品牌美誉度、品牌忠诚度等指标来衡量。</a:t>
            </a:r>
          </a:p>
          <a:p>
            <a:r>
              <a:t>3. 在低价商品市场中，品牌竞争力同样发挥着重要作用。品牌竞争力强的企业，其商品即使价格较高，也能够赢得消费者的青睐。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低价商品市场竞争力评价结果分析</a:t>
            </a:r>
          </a:p>
        </p:txBody>
      </p:sp>
      <p:sp>
        <p:nvSpPr>
          <p:cNvPr id="3" name="Text Placeholder 2"/>
          <p:cNvSpPr>
            <a:spLocks noGrp="1"/>
          </p:cNvSpPr>
          <p:nvPr>
            <p:ph type="body" idx="1"/>
          </p:nvPr>
        </p:nvSpPr>
        <p:spPr/>
        <p:txBody>
          <a:bodyPr/>
          <a:lstStyle/>
          <a:p>
            <a:r>
              <a:t>营销竞争力：</a:t>
            </a:r>
          </a:p>
        </p:txBody>
      </p:sp>
      <p:sp>
        <p:nvSpPr>
          <p:cNvPr id="4" name="Content Placeholder 3"/>
          <p:cNvSpPr>
            <a:spLocks noGrp="1"/>
          </p:cNvSpPr>
          <p:nvPr>
            <p:ph sz="half" idx="2"/>
          </p:nvPr>
        </p:nvSpPr>
        <p:spPr/>
        <p:txBody>
          <a:bodyPr/>
          <a:lstStyle/>
          <a:p>
            <a:r>
              <a:t>1. 营销竞争力是指企业通过营销活动来提高商品的竞争力，赢得市场份额的能力。营销竞争力包括营销策略、营销渠道、营销推广等方面。</a:t>
            </a:r>
          </a:p>
          <a:p>
            <a:r>
              <a:t>2. 在低价商品市场中，营销竞争力尤为重要。由于低价商品的价格优势有限，企业必须通过有效的营销活动来吸引消费者，扩大市场份额。</a:t>
            </a:r>
          </a:p>
          <a:p>
            <a:r>
              <a:t>3. 企业可以通过制定差异化营销策略、建立完善的营销渠道、加大营销推广力度等方式来提高营销竞争力。</a:t>
            </a:r>
          </a:p>
        </p:txBody>
      </p:sp>
      <p:sp>
        <p:nvSpPr>
          <p:cNvPr id="5" name="Text Placeholder 4"/>
          <p:cNvSpPr>
            <a:spLocks noGrp="1"/>
          </p:cNvSpPr>
          <p:nvPr>
            <p:ph type="body" idx="3"/>
          </p:nvPr>
        </p:nvSpPr>
        <p:spPr/>
        <p:txBody>
          <a:bodyPr/>
          <a:lstStyle/>
          <a:p>
            <a:r>
              <a:t>产品竞争力：</a:t>
            </a:r>
          </a:p>
        </p:txBody>
      </p:sp>
      <p:sp>
        <p:nvSpPr>
          <p:cNvPr id="6" name="Content Placeholder 5"/>
          <p:cNvSpPr>
            <a:spLocks noGrp="1"/>
          </p:cNvSpPr>
          <p:nvPr>
            <p:ph sz="half" idx="4"/>
          </p:nvPr>
        </p:nvSpPr>
        <p:spPr/>
        <p:txBody>
          <a:bodyPr/>
          <a:lstStyle/>
          <a:p>
            <a:r>
              <a:t>1. 产品竞争力是指商品在质量、性能、价格、售后服务等方面的综合优势。产品竞争力强的商品，能够更好地满足消费者的需求，赢得消费者的青睐。</a:t>
            </a:r>
          </a:p>
          <a:p>
            <a:r>
              <a:t>2. 在低价商品市场中，产品竞争力是企业赢得竞争优势的关键因素之一。产品竞争力强的企业，其商品即使价格较高，也能赢得消费者的青睐。</a:t>
            </a:r>
          </a:p>
          <a:p>
            <a:r>
              <a:t>3. 企业可以通过提高商品的质量和性能、降低商品的成本、提供完善的售后服务等方式来提高产品竞争力。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低价商品市场竞争力评价结果分析</a:t>
            </a:r>
          </a:p>
        </p:txBody>
      </p:sp>
      <p:sp>
        <p:nvSpPr>
          <p:cNvPr id="3" name="Text Placeholder 2"/>
          <p:cNvSpPr>
            <a:spLocks noGrp="1"/>
          </p:cNvSpPr>
          <p:nvPr>
            <p:ph type="body" idx="1"/>
          </p:nvPr>
        </p:nvSpPr>
        <p:spPr/>
        <p:txBody>
          <a:bodyPr/>
          <a:lstStyle/>
          <a:p>
            <a:r>
              <a:t>服务竞争力：</a:t>
            </a:r>
          </a:p>
        </p:txBody>
      </p:sp>
      <p:sp>
        <p:nvSpPr>
          <p:cNvPr id="4" name="Content Placeholder 3"/>
          <p:cNvSpPr>
            <a:spLocks noGrp="1"/>
          </p:cNvSpPr>
          <p:nvPr>
            <p:ph sz="half" idx="2"/>
          </p:nvPr>
        </p:nvSpPr>
        <p:spPr/>
        <p:txBody>
          <a:bodyPr/>
          <a:lstStyle/>
          <a:p>
            <a:r>
              <a:t>1. 服务竞争力是指企业通过提供优质的服务来提高商品的竞争力，赢得市场份额的能力。服务竞争力包括售前服务、售中服务、售后服务等方面。</a:t>
            </a:r>
          </a:p>
          <a:p>
            <a:r>
              <a:t>2. 在低价商品市场中，服务竞争力也发挥着重要作用。由于低价商品的价格优势有限，企业必须通过提供优质的服务来吸引消费者，扩大市场份额。</a:t>
            </a:r>
          </a:p>
          <a:p>
            <a:r>
              <a:t>3. 企业可以通过提供优质的售前服务、售中服务、售后服务等方式来提高服务竞争力。</a:t>
            </a:r>
          </a:p>
        </p:txBody>
      </p:sp>
      <p:sp>
        <p:nvSpPr>
          <p:cNvPr id="5" name="Text Placeholder 4"/>
          <p:cNvSpPr>
            <a:spLocks noGrp="1"/>
          </p:cNvSpPr>
          <p:nvPr>
            <p:ph type="body" idx="3"/>
          </p:nvPr>
        </p:nvSpPr>
        <p:spPr/>
        <p:txBody>
          <a:bodyPr/>
          <a:lstStyle/>
          <a:p>
            <a:r>
              <a:t>客户忠诚度：</a:t>
            </a:r>
          </a:p>
        </p:txBody>
      </p:sp>
      <p:sp>
        <p:nvSpPr>
          <p:cNvPr id="6" name="Content Placeholder 5"/>
          <p:cNvSpPr>
            <a:spLocks noGrp="1"/>
          </p:cNvSpPr>
          <p:nvPr>
            <p:ph sz="half" idx="4"/>
          </p:nvPr>
        </p:nvSpPr>
        <p:spPr/>
        <p:txBody>
          <a:bodyPr/>
          <a:lstStyle/>
          <a:p>
            <a:r>
              <a:t>1. 客户忠诚度是指消费者对商品或服务的喜爱程度和购买意愿。客户忠诚度高的企业，其商品在消费者中具有较高的美誉度和市场份额。</a:t>
            </a:r>
          </a:p>
          <a:p>
            <a:r>
              <a:t>2. 在低价商品市场中，客户忠诚度同样发挥着重要作用。客户忠诚度高的企业，其商品即使价格较高，也能够赢得消费者的青睐。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低价商品市场竞争力优化策略提出</a:t>
            </a:r>
          </a:p>
        </p:txBody>
      </p:sp>
      <p:sp>
        <p:nvSpPr>
          <p:cNvPr id="3" name="Subtitle 2"/>
          <p:cNvSpPr>
            <a:spLocks noGrp="1"/>
          </p:cNvSpPr>
          <p:nvPr>
            <p:ph type="subTitle" idx="1"/>
          </p:nvPr>
        </p:nvSpPr>
        <p:spPr/>
        <p:txBody>
          <a:bodyPr/>
          <a:lstStyle/>
          <a:p>
            <a:r>
              <a:t>低价商品市场竞争力的评价与优化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https://d.book118.com/945130304101011104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低价商品市场竞争力评价指标体系构建</vt:lpstr>
      <vt:lpstr> 低价商品市场竞争力评价指标体系构建</vt:lpstr>
      <vt:lpstr> 低价商品市场竞争力指标权重确定</vt:lpstr>
      <vt:lpstr> 低价商品市场竞争力指标权重确定</vt:lpstr>
      <vt:lpstr> 低价商品市场竞争力指标权重确定</vt:lpstr>
      <vt:lpstr> 低价商品市场竞争力指标权重确定</vt:lpstr>
      <vt:lpstr> 低价商品市场竞争力评价模型建立</vt:lpstr>
      <vt:lpstr> 低价商品市场竞争力评价模型建立</vt:lpstr>
      <vt:lpstr> 低价商品市场竞争力评价结果分析</vt:lpstr>
      <vt:lpstr> 低价商品市场竞争力评价结果分析</vt:lpstr>
      <vt:lpstr> 低价商品市场竞争力评价结果分析</vt:lpstr>
      <vt:lpstr> 低价商品市场竞争力评价结果分析</vt:lpstr>
      <vt:lpstr> 低价商品市场竞争力优化策略提出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2024-09-13T22:45:57.080</cp:lastPrinted>
  <dcterms:created xsi:type="dcterms:W3CDTF">2024-09-13T14:45:57Z</dcterms:created>
  <dcterms:modified xsi:type="dcterms:W3CDTF">2024-09-13T14:45:59Z</dcterms:modified>
</cp:coreProperties>
</file>