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B915E-21A2-4E78-856B-AC8842D21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F3125-4AF0-442C-AD59-510896D76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68EC3-6F2E-43F7-9528-2276A3F02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FF0E5-A5AF-4F9F-B75C-E04230142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058BD3-E368-4B29-9ACD-CD84D70BC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F40F6D-1981-4D7B-8B80-CDEEA6E11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7BFBC3-BE1E-4D96-82E6-C756FE201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CD5E1-C71D-4946-A9BF-033BFD810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65FD3-5D59-45E0-9A5B-DCF354A16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D357B-1D6C-451C-825F-CD26071CD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BE9DC-6C7F-40A0-BBEE-C3550A31D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310020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护理生职业生涯规划与管理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护理生职业目标设定与实现路径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护理生职业发展与成长策略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应对挑战与调整策略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是指个人与组织相结合，在对一个人职业生涯的主客观条件进行测定、分析、总结的基础上，对自己的兴趣、爱好、能力、特点进行综合分析与权衡，结合时代特点，根据自己的职业倾向，确定其最佳的职业奋斗目标，并为实现这一目标做出行之有效的安排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的意义在于帮助个人真正了解自己，为自己定下事业大计，筹划未来，进一步详尽估量主、客条件和内外环境优势和限制，在“衡外情、量己力”的情形下，设计出符合自己特点的合理而又可行的职业生涯发展方向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需要具备专业的医学知识和技能。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强调对患者的关心与照顾，注重人文关怀和沟通技巧。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护理生职业特点与发展趋势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工作强度大，需要应对各种紧急情况，心理压力大。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随着医学的不断发展，护理专业也在不断细分，对专科护士的需求增加。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护理生职业特点与发展趋势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国际医疗合作日益密切，具备国际视野和跨文化交流能力的护士更受欢迎。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医疗技术的不断创新，智能化护理和远程护理成为新的发展趋势。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护理生职业特点与发展趋势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6247" r="262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03" b="27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为何需要进行职业生涯规划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提升职业认同感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通过职业生涯规划，护理生可以更加明确自己的职业目标和发展方向，增强对护理职业的认同感和归属感。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提高就业竞争力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在激烈的就业竞争中，有明确的职业规划和目标的护理生更容易受到用人单位的青睐。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职业生涯规划不仅有助于护理生在职业生涯中取得更好的成绩，同时也可以促进个人在知识、技能、态度等方面的全面发展。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通过反思和实践活动，发现自己真正喜欢和擅长的事物，以及愿意投入时间和精力的领域。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探索个人兴趣爱好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识别自己在沟通、组织、领导、创新等方面的优势，以及如何利用这些优势在职业生涯中取得成功。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分析个人特长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思考自己认为重要的价值观，如诚信、责任、创新、团队合作等，并考虑如何在职业生涯中践行这些价值观。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明确个人价值观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了解自身兴趣、特长和价值观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分析通用技能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识别自己在沟通、解决问题、团队合作等方面的通用技能，并思考如何将这些技能应用于职业生涯中。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评估专业技能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对自己在所学专业领域的知识和技能进行客观评估，了解自己在哪些方面已经达到专业水平，哪些方面还需要进一步提升。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反思个人成长经历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回顾自己的成长经历，包括学习、实践、挑战等方面，思考这些经历对自己的能力和技能提升有何帮助。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评估个人能力和技能水平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了解职业领域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通过实习、网络、职业咨询等途径了解不同职业领域的特点和要求，以及自己感兴趣的领域需要具备哪些能力和技能。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分析职业机会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了解当前和未来的职业市场趋势和机会，思考哪些职业领域与自己的兴趣、特长和价值观相契合，以及如何利用自己的优势在这些领域中取得成功。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制定职业目标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基于对自己的认知和职业领域的了解，制定明确的短期和长期职业目标，并思考如何实现这些目标。同时，要保持目标的灵活性和可调整性，以适应职业生涯中的变化和挑战。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明确适合自身发展的职业方向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护理生职业目标设定与实现路径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完成护理专业相关课程学习，获得扎实的专业基础知识和技能；通过实习或志愿服务积累实践经验。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在医疗机构或养老院等场所获得稳定职位，提升护理实践能力和职业素养；参加专业培训和进修课程，拓宽专业领域。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成为护理领域的专家或管理者，推动护理行业的发展和改革；参与国际交流与合作，提升国际视野和影响力。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短期、中期和长期目标设定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https://d.book118.com/945131002042011103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2024-09-12T11:14:11.969</cp:lastPrinted>
  <dcterms:created xsi:type="dcterms:W3CDTF">2024-09-12T03:14:11Z</dcterms:created>
  <dcterms:modified xsi:type="dcterms:W3CDTF">2024-09-12T03:14:14Z</dcterms:modified>
</cp:coreProperties>
</file>