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967E5-D8CB-4D52-9AAB-5A8D5EDC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0D164-5E8B-4A7F-95DD-AB56B7E37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E5A00-77B3-4D53-8A02-2C729DB7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5F654-16AF-4905-B1C4-619C4FB0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CB74E-F75B-471F-99FE-572506DAC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DA318-1124-4B25-A783-A618A16D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B0E56-B34B-4C93-881F-507395868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E4F96-9282-4A22-A01F-9019E5F8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91894-D207-4537-907F-A0ADE311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76A25-7612-41BF-9D99-9263B8BB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98642-86C0-41D1-A94F-A29D7AAA1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32210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供电所营销短板问题研究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供电所营销短板问题研究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98" b="112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490" b="144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电力市场的竞争加剧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随着能源市场的多元化，电力企业在市场中的竞争日益激烈，供电所需要不断提升营销能力以保持竞争优势。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随着社会经济的发展和居民生活水平的提高，客户对电力服务的需求越来越多样化，要求供电所提供更加个性化、高效的服务。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营销策略的调整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供电所需要不断调整和优化营销策略，以适应市场变化和客户需求，提升营销效果和客户满意度。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本研究旨在深入分析供电所营销短板问题，探究其产生的原因和影响，并提出相应的解决策略，为供电所提升营销能力提供理论支持和实践指导。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通过本研究，有助于供电所更好地理解市场需求和竞争态势，优化营销策略，提高营销效果和客户满意度，增强市场竞争力，推动电力行业的可持续发展。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供电所目前的营销策略主要包括价格策略、产品策略、促销策略和分销策略。这些策略旨在提高电力销售量，增加市场份额，并满足客户需求。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供电所在实施营销策略时面临诸多挑战，如客户需求多样化、市场竞争激烈、政策法规限制等。为了应对这些挑战，供电所采取了一系列措施，如优化服务流程、提高服务质量、拓展销售渠道等。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当前营销策略及实施情况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缺乏数据支持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供电所在营销决策过程中缺乏足够的数据支持，导致决策的准确性和有效性受到影响。这可能影响营销活动的实施效果和投入产出比。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在供电所的营销过程中，服务质量是一个关键短板。一些供电所的服务水平较低，不能满足客户的期望和需求，导致客户满意度下降。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供电所在营销策略和产品方面缺乏创新，难以满足市场和客户的多样化需求。这可能导致客户流失和市场份额下降。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目前，供电所的营销渠道相对有限，主要依靠传统的销售方式，如实体营业厅和电话服务。这限制了供电所的市场拓展能力。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现有营销短板概述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供电所营销短板问题研究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供电所在提供服务时，流程过于繁琐，增加了客户的时间成本和不便。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由于服务态度不佳、响应不及时等原因，客户对供电所的服务满意度普遍偏低。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供电所未能根据客户需求提供个性化的服务，不能满足客户的特殊需求。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客户服务质量不高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供电所的营销手段过于传统，缺乏创新和突破，难以吸引和留住客户。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958" b="18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供电所的宣传力度不够，导致客户对供电所的服务和产品了解不足。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宣传力度不足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8" r="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供电所未能对市场和客户需求进行深入分析，导致营销策略缺乏针对性。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缺乏市场分析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https://d.book118.com/945132210321011121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2024-09-25T02:54:01.385</cp:lastPrinted>
  <dcterms:created xsi:type="dcterms:W3CDTF">2024-09-24T18:54:01Z</dcterms:created>
  <dcterms:modified xsi:type="dcterms:W3CDTF">2024-09-24T18:54:03Z</dcterms:modified>
</cp:coreProperties>
</file>