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7EC407-6502-4BBA-8FEC-402B7297CD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651D9B-1B65-499C-9FFA-7E536CED0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391386-D45B-476D-9855-E224F3CEF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8199FD-AABE-4BA0-BCBC-794E1B0FC4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E4CC87-963E-4991-A107-20336CECD2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B26332-D1CA-4AD4-8281-5692DC8736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764831-F534-428D-96B1-35A9B50CE7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F2232A-BD41-4C2A-906B-A29793C1EC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7BC637-5A6E-46D7-860B-FA56A6B02F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7BB440-E8BE-46E6-9848-4E186F179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3BE1B-6FB1-4AE7-A958-C14422EBB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13304110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《市场与市场营销学》ppt课件</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市场概述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市场营销学概述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市场分析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市场营销策略</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市场营销执行与控制</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市场营销学的发展趋势与展望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08" r="13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市场是商品交换的场所和领域，是商品经济中生产者与消费者之间为实现产品或服务的价值，所进行的交换关系的总和。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市场是商品和服务交换的场所，它反映了生产者、消费者、中间商和其他参与者之间的经济关系。市场是动态的，受到许多因素的影响，包括需求、供应、价格、竞争等。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500" b="25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市场可以根据不同的标准进行分类，如根据商品属性、交易方式、地理范围等。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商品属性，市场可分为商品市场和劳务市场；根据交易方式，市场可分为自由市场和计划市场；根据地理范围，市场可分为国内市场和国际市场。此外，还有垄断竞争市场、寡头垄断市场和完全竞争市场等类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市场经历了从传统市场到现代市场的演变，现代市场的特点包括全球性、信息化、服务化等。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传统市场以实体形式存在，如集市、商店等。随着科技的发展，电子商务和网络市场逐渐兴起，市场变得更加虚拟化。同时，随着全球化进程的加速，国际市场竞争日益激烈。现代市场还呈现出服务化趋势，服务业在经济发展中的地位越来越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市场营销学概述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市场营销定义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市场营销是指企业通过提供有价值的产品和服务，以满足消费者需求并实现盈利目标的过程。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市场营销是企业在市场竞争中获取优势的重要手段，它涵盖了从市场调研、产品开发、价格制定、渠道选择、促销策略到售后服务等整个经营活动的过程。市场营销的目的是通过满足消费者需求来实现企业盈利目标，而这一目标的实现需要企业进行市场分析、制定营销策略、实施营销活动和评估营销效果等一系列活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市场营销组合是指企业为了满足市场需求而进行的一系列可控因素的组合。</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市场营销组合是企业为了实现市场营销目标而进行的一系列可控因素的组合，包括产品、价格、渠道和促销等四个方面。这些因素被称为市场营销组合的“4P”，是企业市场营销策略的重要组成部分。企业需要根据市场需求和竞争状况，合理地选择和配置这些可控因素，以实现最佳的市场营销效果。</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市场营销组合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市场营销观念是指企业在开展市场营销活动时所遵循的基本思想和理念。</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营销观念是企业在进行市场营销活动时所遵循的基本思想和理念，它反映了企业对待市场和消费者的态度和价值观。现代市场营销观念强调以消费者需求为中心，通过满足消费者需求来实现企业盈利目标。同时，市场营销观念还强调市场竞争和合作的重要性，注重在市场竞争中寻求发展机遇，并与合作伙伴共同发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市场营销观念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市场分析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299" b="122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129" b="412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市场需求分析是对目标市场的需求进行深入研究的过程，包括对消费者需求、市场趋势和竞争状况的评估。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目的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确定潜在的市场机会，预测未来的市场需求，为产品开发和营销策略提供依据。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通过市场调查、数据分析、专家访谈等方式收集信息，运用定性和定量研究方法进行深入分析。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 市场细分是将一个大的市场划分为若干个小的、具有相似需求和行为特征的子市场。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目的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 帮助企业识别不同的消费者群体，选择目标市场，制定针对性的营销策略。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 通过地理、人口统计、心理和行为等因素进行市场细分，评估每个细分市场的吸引力。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塑造产品或品牌的差异化竞争优势，在消费者心中形成独特的品牌形象。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方法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通过分析消费者需求、竞争态势和自身优势，选择一个具有吸引力的市场位置，并通过营销传播活动传达给目标受众。</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市场定位是根据目标市场的需求和竞争状况，确定产品或品牌在市场中的独特位置。</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https://d.book118.com/945133041100011042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2024-09-03T07:24:29.083</cp:lastPrinted>
  <dcterms:created xsi:type="dcterms:W3CDTF">2024-09-02T23:24:29Z</dcterms:created>
  <dcterms:modified xsi:type="dcterms:W3CDTF">2024-09-02T23:24:31Z</dcterms:modified>
</cp:coreProperties>
</file>