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01F32-1B37-4CA7-85FC-340C78279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3C24A-A4BE-4C33-9269-4EBA501A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A744C-72F1-463B-818D-1F67DF08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20860-C7CC-481C-988D-B72A40A5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D7BB82-4262-41C9-900E-C8B34D2FC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95887-95E9-4637-BBB1-C2AA80F1C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3AE97C-0392-4D4C-9B16-E28F96CC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083EF-778E-4F60-9B55-164DD014D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815FD-AA07-4307-B9BC-05A74D0E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2EC75-1ADB-4D37-B4D1-FA84C0336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41F42-B08E-492E-9812-DF3C059DD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33132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菜鸟网络营销策略分析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菜鸟网络营销现状分析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菜鸟网络营销策略优化建议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随着互联网的普及和电子商务的快速发展，网络营销已成为企业推广产品和服务的重要手段。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菜鸟作为一家新兴的物流企业，面临激烈的市场竞争，需要制定有效的网络营销策略来提高品牌知名度和市场份额。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通过深入分析菜鸟网络营销策略，提出针对性的优化建议，帮助企业提升品牌影响力和市场竞争力。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为物流行业其他企业提供借鉴和参考，推动整个行业的网络营销发展。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网络营销是一种利用互联网技术，通过各种在线渠道进行品牌推广、产品宣传和销售促进的营销方式。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覆盖面广、传播速度快、互动性强、成本相对较低、可精准定位目标受众。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网络营销的定义和特点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网络营销的常用策略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通过发送定制的电子邮件广告和促销信息，吸引潜在客户并促进销售。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利用社交媒体平台进行品牌宣传、内容推广和用户互动，提高用户参与度和忠诚度。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通过创造有价值的内容吸引目标受众，提高品牌知名度和美誉度。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通过分析网站访问数据，了解用户行为和需求，优化网站内容和结构。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网站流量分析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评估营销活动带来的实际销售和转化效果，衡量营销策略的有效性。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转化率分析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对投放的在线广告进行跟踪和分析，评估广告投放效果和投资回报率（ROI）。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通过调查问卷、在线评价等方式收集用户对产品和服务的反馈，优化产品和服务质量。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用户反馈收集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网络营销的效果评估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菜鸟网络营销现状分析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菜鸟网络营销的策略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利用社交媒体平台，如微信、微博、抖音等，发布有趣、有价值的内容，吸引目标用户，提高品牌知名度和用户参与度。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通过优化网站结构和内容，提高网站在搜索引擎中的排名，增加曝光率和流量。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向用户发送定制的电子邮件，提供优惠信息、新品推荐等，以增加用户复购率和忠诚度。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与其他网站或品牌合作，通过推荐或销售其产品获得佣金，扩大销售渠道和品牌知名度。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网络营销具有较低的成本和较高的效率，能够快速扩大品牌知名度和销售规模。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通过网络数据分析，可以更加精准地定位目标用户，提高营销效果。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菜鸟网络营销的优劣势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https://d.book118.com/945133132320011121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2024-09-25T02:35:28.419</cp:lastPrinted>
  <dcterms:created xsi:type="dcterms:W3CDTF">2024-09-24T18:35:28Z</dcterms:created>
  <dcterms:modified xsi:type="dcterms:W3CDTF">2024-09-24T18:35:30Z</dcterms:modified>
</cp:coreProperties>
</file>