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FE853D-FA49-468B-A48A-89384C98B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EFFD15-32DA-45C6-9C96-7508E9714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A61580-5F64-43BE-93DE-4947965B4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D0F955-1A01-4AB9-B3A6-AD6115109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D74042-907C-48D7-BAE2-E205F1CDF2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842723-E32A-45D6-849A-9C4B884698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23282B-8B7C-4BC0-9A29-72540E779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394BB0-8B50-4F16-91C5-75F74792D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2C7A6F-20A1-4C5A-A13B-52CE03E8FB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311495-22DE-4BD0-BB7E-50196A646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73E8F-2627-4D2B-A0D3-39A0940CB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34133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卧床病人出院护理常规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卧床病人出院前评估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出院护理计划制定</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卧床病人出院指导</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家属或照护者培训</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随访与延续护理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减少并发症的发生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针对卧床病人可能出现的并发症，制定相应的护理措施，以降低并发症的发生率。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促进病人的康复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通过出院护理，帮助病人更好地适应家庭环境，加快康复进程。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提高病人出院后的生活质量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通过规范的出院护理，确保病人在离开医院后能够得到适当的照顾和关注，从而提高其生活质量。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5271" b="1527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449" b="644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长期卧床病人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因疾病或手术等原因需要长期卧床的病人，在出院前需要接受相应的护理指导和建议。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老年卧床病人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针对老年卧床病人的特殊需求，提供个性化的出院护理方案。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伴有并发症的卧床病人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针对伴有各种并发症的卧床病人，如压疮、肺部感染等，需要制定针对性的出院护理措施。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卧床病人出院前评估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评估病人的体温、脉搏、呼吸和血压等生命体征是否稳定。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生命体征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病情状况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83" r="16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了解病人的病情是否稳定，是否有并发症或感染等情况。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评估病人是否有疼痛，疼痛的部位、性质和程度等。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评估病人的生活自理能力，如进食、穿衣、洗漱等。</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生活自理能力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根据病人的病情和手术情况，评估是否需要专科护理，如伤口护理、管道护理等。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专科护理需求</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了解病人的心理状况，评估是否需要心理支持和辅导。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心理护理需求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护理需求评估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评估家属或照护者是否具备基本的照护技能，如喂食、翻身、擦浴等。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照护技能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了解家属或照护者在应对病人病情变化和紧急情况时的反应和应对能力。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应对能力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评估家属或照护者是否愿意与医护人员合作，共同为病人提供照护和支持。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合作意愿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家属或照护者能力评估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出院护理计划制定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制定护理方案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根据病人的具体情况，制定符合其需求的个性化护理方案，包括基础护理、专科护理、心理护理等方面。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评估病人状况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全面了解病人的病情、身体状况、心理需求等，为制定个性化护理计划提供依据。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调整护理计划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随着病人病情的变化和需求的改变，及时调整护理计划，确保护理措施的有效性和针对性。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制定个性化护理计划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根据病人的病情和需求，明确出院后的护理目标，如促进康复、预防并发症等。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确定护理目标</a:t>
            </a:r>
          </a:p>
        </p:txBody>
      </p:sp>
      <p:pic>
        <p:nvPicPr>
          <p:cNvPr id="5" name="Picture 5"/>
          <p:cNvPicPr>
            <a:picLocks noChangeAspect="1"/>
          </p:cNvPicPr>
          <p:nvPr/>
        </p:nvPicPr>
        <p:blipFill>
          <a:blip r:embed="rId2"/>
          <a:srcRect t="3583" b="35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为实现护理目标，制定相应的护理措施，如定期翻身、保持皮肤清洁、合理饮食等。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制定护理措施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定期对护理措施的效果进行评估，根据评估结果及时调整护理措施，确保目标的实现。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评估护理措施效果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明确护理目标和措施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达成共识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通过与家属或照护者的沟通和协作，达成共识，确保病人出院后能够得到持续、有效的照护。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家属或照护者教育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向家属或照护者介绍病人的病情、护理需求和护理措施，提高其照护能力。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沟通协作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与家属或照护者保持密切沟通，了解其需求和困难，共同协作完成病人的护理工作。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与家属或照护者沟通并达成共识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04</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卧床病人出院指导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均衡饮食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指导病人和家属选择富含蛋白质、维生素和矿物质的食物，确保饮食均衡。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少量多餐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建议病人采用少量多餐的饮食方式，以减轻胃肠负担。</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避免刺激性食物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避免辛辣、油腻等刺激性食物，以免对消化系统造成不良影响。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饮食指导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https://d.book118.com/945134133301011123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2024-09-27T17:49:38.888</cp:lastPrinted>
  <dcterms:created xsi:type="dcterms:W3CDTF">2024-09-27T09:49:38Z</dcterms:created>
  <dcterms:modified xsi:type="dcterms:W3CDTF">2024-09-27T09:49:41Z</dcterms:modified>
</cp:coreProperties>
</file>