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3CD1DF-E641-48F3-B027-BEBD00EE9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6E655-3455-46D2-BDA9-BA70701F3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B59804-A306-45AF-91B6-DEA46A0CB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73C7A7-2B97-4389-AF3E-9F6BBCBE3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4F79AA-F321-44A2-821E-66B807253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A466F9-4A1C-4DFE-9333-FB55AC305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CCC6ED-1C10-4B52-9616-2DEE5D5AC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04C221-8FC3-4DE7-8335-1D9317171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1C09CA-B4A1-46A8-8A69-ABB189B8D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AEB47-D2C9-4F19-98A0-4F50C2F0B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09B244-1071-4DF2-95E9-E950202AB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13434213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痛风的护理诊断及护理措施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痛风的概述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痛风的护理诊断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痛风的护理措施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痛风的预防与控制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痛风的康复与预后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痛风的概述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痛风是由于尿酸代谢紊乱或排泄减少，导致尿酸盐结晶沉积在关节、滑囊、肾脏等组织中，引发的炎症反应和关节损伤。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痛风是一种常见的代谢性疾病，主要特点是反复发作的关节疼痛、肿胀和炎症。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痛风定义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197" b="1519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痛风的症状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急性痛风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通常在夜间突然发作，受累关节出现剧烈疼痛、红肿、发热和僵硬等症状。常见于大脚趾、脚踝、膝关节等下肢关节。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慢性痛风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反复发作的关节疼痛逐渐演变为慢性关节炎，关节周围组织纤维化和骨质破坏，导致关节畸形和功能障碍。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其他症状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部分患者可能出现肾脏损害，表现为尿量减少、水肿、高血压和肾功能不全等。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尿酸代谢紊乱导致尿酸生成过多或排泄减少，是痛风的主要原因。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高尿酸血症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家族遗传性痛风与基因突变有关，如参与尿酸代谢的酶类基因突变。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552" r="1555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饮食中摄入过多高嘌呤食物、肥胖、长期使用某些药物等也可能诱发痛风。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其他因素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痛风的病因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痛风的护理诊断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评估患者的疼痛程度、部位和性质，制定相应的疼痛护理措施。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通过观察患者的疼痛表现，如面部表情、肢体动作等，了解疼痛的严重程度。同时，询问患者疼痛的具体部位和性质，以便为患者提供有效的疼痛护理。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74" r="2557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疼痛护理诊断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评估患者的饮食习惯，制定个性化的饮食护理计划，以降低痛风发作的风险。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了解患者的饮食习惯，包括摄入的食物种类、量以及饮食习惯等。根据患者的具体情况，为其制定个性化的饮食护理计划，指导患者合理搭配食物，控制嘌呤摄入量，以降低痛风发作的风险。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饮食护理诊断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评估患者的心理状态，提供心理支持和疏导，缓解患者的焦虑和抑郁情绪。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与患者进行沟通，了解其心理状态和情绪变化。对于存在焦虑和抑郁情绪的患者，给予心理支持和疏导，帮助其树立战胜疾病的信心，缓解不良情绪对疾病的影响。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心理护理诊断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评估患者的健康行为习惯，指导患者建立健康的生活方式，提高自我管理能力。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健康行为习惯，包括运动、作息、用药等方面。根据患者的具体情况，为其制定个性化的健康行为护理计划，指导患者合理安排作息时间、适量运动、规范用药等，提高其自我管理能力，促进疾病的康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健康行为护理诊断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https://d.book118.com/945134342130011123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2024-09-27T04:22:57.520</cp:lastPrinted>
  <dcterms:created xsi:type="dcterms:W3CDTF">2024-09-26T20:22:57Z</dcterms:created>
  <dcterms:modified xsi:type="dcterms:W3CDTF">2024-09-26T20:22:59Z</dcterms:modified>
</cp:coreProperties>
</file>