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E0B2B-74EA-45A4-891D-D1BE364AA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D5B0E-BFD5-46B1-B763-FC5926729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12885-B52B-41F0-BE74-CC95AB483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F5EFD-A343-4EDF-BE24-8D336F815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85944F-3494-4E81-9BD9-A5BC76505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32B340-2047-4964-9DAF-D79B531FD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674D8-E86B-4E93-BF1F-C4BCAFB8E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F28D9-30E7-47FC-8D1D-D1809731E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12303-EFDB-48F6-BAF3-D13C89A64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0B8E9-A7CE-480F-9146-7FE554FDC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43A57-2EFD-4A64-9CC1-C7BCE548C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412010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建筑公司年终工作总结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市场营销策略及拓展情况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质量控制与安全生产管理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科技创新与绿色发展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财务稳健经营与风险防范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本年度完成项目概述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住宅项目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成功完成了5个住宅小区的建设，包括高层住宅、别墅和联排住宅，总建筑面积达到20万平方米。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完成了2个大型商业综合体的建设，包括购物中心、酒店和办公楼，总建筑面积10万平方米。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公共设施项目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参与了3个公共设施项目的建设，包括学校、图书馆和博物馆，总建筑面积5万平方米。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本年度实现业务收入10亿元人民币，较去年增长20%。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业务收入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实现净利润2亿元人民币，较去年增长15%。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住宅项目收入占比60%，商业项目收入占比30%，公共设施项目收入占比10%。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业务结构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业务收入与利润分析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通过第三方机构进行的客户满意度调查显示，客户满意度达到90%以上。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客户对项目的质量、进度和售后服务等方面均表示满意，并给予了高度评价。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公司获得了本年度建筑行业优秀企业奖、最佳建筑设计奖等多项荣誉。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公司的专业能力和业绩得到了行业内外的广泛认可，提升了公司的品牌知名度和影响力。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获奖荣誉及行业认可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行业认可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团队建设与人才培养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通过校园招聘和社会招聘，引入年轻血液，降低员工平均年龄，增强团队活力。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年龄结构优化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学历结构优化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技能结构优化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提高本科及以上学历员工比例，提升团队整体知识水平和专业素养。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针对公司业务需求，调整员工技能结构，增加具备专业技能和跨学科背景的人才比例。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员工队伍结构优化情况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培训实施情况跟踪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建立培训档案，记录员工参加培训的情况和成绩，确保培训计划的顺利执行。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年度培训计划制定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根据公司战略目标和员工发展需求，制定年度培训计划，包括内部培训、外部培训、在线课程等多种形式。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通过问卷调查、面谈、考试等方式对培训效果进行评估，及时发现问题并改进。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培训计划及实施效果评估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通过猎头公司、行业协会等渠道引进高端人才，提升公司核心竞争力。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高端人才引进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建立公平、透明的内部晋升机制，鼓励员工通过自身努力获得晋升和发展机会。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内部晋升机制完善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探索多元化的激励机制，如股权激励、项目奖金、优秀员工评选等，激发员工工作积极性和创造力。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人才引进和激励机制创新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员工活动丰富多彩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组织各类员工活动，如年会、运动会、文艺比赛等，增进员工之间的交流和合作，提高团队凝聚力。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社会责任履行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积极参与社会公益活动，如捐资助学、环保行动等，展现公司的社会责任感和良好形象。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企业文化宣传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通过公司内部网站、宣传册、文化活动等多种方式宣传企业文化，增强员工认同感和归属感。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企业文化建设与活动回顾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市场营销策略及拓展情况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通过统一公司VI设计，强化品牌视觉形象，提升品牌辨识度。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加大在主流媒体和行业专业网站的广告投放力度，提高品牌曝光率。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积极运用微博、微信等社交媒体平台，发布公司动态和行业资讯，增强品牌互动性和用户黏性。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社交媒体运营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品牌推广和知名度提升举措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客户数量增长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本年度新客户数量较往年增长30%，客户结构更加多元化。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合同额提升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新客户带来的合同额占公司总合同额的40%，有效提升了公司业绩。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客户满意度提高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通过定期的客户满意度调查，新客户对公司的服务质量和专业水平给予高度评价。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新客户开发成果展示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167" r="20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合作成果显著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通过合作伙伴的支持和协助，公司在多个领域取得了突破性进展和优异业绩。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合作伙伴数量增加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与多家上下游企业和行业协会建立了长期稳定的合作关系，实现了资源共享和互利共赢。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合作项目拓展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与合作伙伴共同开展技术研发、市场推广等合作项目，提升了公司的综合竞争力。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行业合作伙伴关系维护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https://d.book118.com/945141201010011102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2024-09-10T18:49:00.847</cp:lastPrinted>
  <dcterms:created xsi:type="dcterms:W3CDTF">2024-09-10T10:49:00Z</dcterms:created>
  <dcterms:modified xsi:type="dcterms:W3CDTF">2024-09-10T10:49:03Z</dcterms:modified>
</cp:coreProperties>
</file>