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652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42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image" Target="../media/image1.png" /><Relationship Id="rId13" Type="http://schemas.openxmlformats.org/officeDocument/2006/relationships/tags" Target="../tags/tag12.xml" /><Relationship Id="rId14" Type="http://schemas.openxmlformats.org/officeDocument/2006/relationships/image" Target="../media/image2.png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2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slideMaster" Target="../slideMasters/slideMaster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.xml" /><Relationship Id="rId10" Type="http://schemas.openxmlformats.org/officeDocument/2006/relationships/tags" Target="../tags/tag2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tags" Target="../tags/tag52.xml" /><Relationship Id="rId12" Type="http://schemas.openxmlformats.org/officeDocument/2006/relationships/image" Target="../media/image3.png" /><Relationship Id="rId13" Type="http://schemas.openxmlformats.org/officeDocument/2006/relationships/tags" Target="../tags/tag53.xml" /><Relationship Id="rId14" Type="http://schemas.openxmlformats.org/officeDocument/2006/relationships/image" Target="../media/image2.png" /><Relationship Id="rId15" Type="http://schemas.openxmlformats.org/officeDocument/2006/relationships/tags" Target="../tags/tag54.xml" /><Relationship Id="rId16" Type="http://schemas.openxmlformats.org/officeDocument/2006/relationships/tags" Target="../tags/tag55.xml" /><Relationship Id="rId17" Type="http://schemas.openxmlformats.org/officeDocument/2006/relationships/tags" Target="../tags/tag56.xml" /><Relationship Id="rId18" Type="http://schemas.openxmlformats.org/officeDocument/2006/relationships/tags" Target="../tags/tag57.xml" /><Relationship Id="rId19" Type="http://schemas.openxmlformats.org/officeDocument/2006/relationships/tags" Target="../tags/tag58.xml" /><Relationship Id="rId2" Type="http://schemas.openxmlformats.org/officeDocument/2006/relationships/tags" Target="../tags/tag43.xml" /><Relationship Id="rId20" Type="http://schemas.openxmlformats.org/officeDocument/2006/relationships/tags" Target="../tags/tag59.xml" /><Relationship Id="rId21" Type="http://schemas.openxmlformats.org/officeDocument/2006/relationships/slideMaster" Target="../slideMasters/slideMaster2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10" Type="http://schemas.openxmlformats.org/officeDocument/2006/relationships/tags" Target="../tags/tag80.xml" /><Relationship Id="rId11" Type="http://schemas.openxmlformats.org/officeDocument/2006/relationships/tags" Target="../tags/tag81.xml" /><Relationship Id="rId12" Type="http://schemas.openxmlformats.org/officeDocument/2006/relationships/tags" Target="../tags/tag82.xml" /><Relationship Id="rId13" Type="http://schemas.openxmlformats.org/officeDocument/2006/relationships/tags" Target="../tags/tag83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3.xml" /><Relationship Id="rId2" Type="http://schemas.openxmlformats.org/officeDocument/2006/relationships/tags" Target="../tags/tag94.xml" /><Relationship Id="rId3" Type="http://schemas.openxmlformats.org/officeDocument/2006/relationships/tags" Target="../tags/tag95.xml" /><Relationship Id="rId4" Type="http://schemas.openxmlformats.org/officeDocument/2006/relationships/tags" Target="../tags/tag96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7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2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Relationship Id="rId6" Type="http://schemas.openxmlformats.org/officeDocument/2006/relationships/tags" Target="../tags/tag117.xml" /><Relationship Id="rId7" Type="http://schemas.openxmlformats.org/officeDocument/2006/relationships/image" Target="../media/image1.png" /><Relationship Id="rId8" Type="http://schemas.openxmlformats.org/officeDocument/2006/relationships/tags" Target="../tags/tag118.xml" /><Relationship Id="rId9" Type="http://schemas.openxmlformats.org/officeDocument/2006/relationships/image" Target="../media/image2.png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9ED962-667D-4CB5-AFB4-42A35A2A8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DAA5A8-B491-47B9-AF58-4538F3B70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69F4E-AC85-4A68-8727-37FD0899C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8F30F2-0789-467E-ADC2-82729750E4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31B556-5CEA-4B4E-8FFF-2920A31F98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9F0ED88-D8A7-4CCD-BF3E-2F8AD1C46D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BD248F-DAFB-4B58-9E15-E7CDDBD7E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66B000-4A44-46B0-9436-356A20B3D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821F0-04E9-44B8-89FC-59410F142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ABA8E8-886B-460E-ACDA-1DDEAA22E8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2ED26-9CE5-4DE6-B8FE-1DF65C942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7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106285" y="2912110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674" name="矩形: 圆顶角 12"/>
          <p:cNvSpPr/>
          <p:nvPr>
            <p:custDataLst>
              <p:tags r:id="rId3"/>
            </p:custDataLst>
          </p:nvPr>
        </p:nvSpPr>
        <p:spPr>
          <a:xfrm rot="18900000" flipH="1">
            <a:off x="2332990" y="1199515"/>
            <a:ext cx="1979930" cy="368554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6" name="矩形: 圆顶角 13"/>
          <p:cNvSpPr/>
          <p:nvPr>
            <p:custDataLst>
              <p:tags r:id="rId4"/>
            </p:custDataLst>
          </p:nvPr>
        </p:nvSpPr>
        <p:spPr>
          <a:xfrm rot="8100000" flipH="1">
            <a:off x="2037080" y="2382520"/>
            <a:ext cx="1979930" cy="3736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678" name="任意多边形: 形状 11"/>
          <p:cNvSpPr/>
          <p:nvPr>
            <p:custDataLst>
              <p:tags r:id="rId5"/>
            </p:custDataLst>
          </p:nvPr>
        </p:nvSpPr>
        <p:spPr>
          <a:xfrm flipH="1">
            <a:off x="1019873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35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2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80" name="椭圆 11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65466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2" name="椭圆 10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9023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684" name="椭圆 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40701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3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5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686" name="副标题"/>
          <p:cNvSpPr txBox="1">
            <a:spLocks noGrp="1"/>
          </p:cNvSpPr>
          <p:nvPr>
            <p:ph type="body" idx="3" hasCustomPrompt="1"/>
            <p:custDataLst>
              <p:tags r:id="rId16"/>
            </p:custDataLst>
          </p:nvPr>
        </p:nvSpPr>
        <p:spPr>
          <a:xfrm>
            <a:off x="4460086" y="1543720"/>
            <a:ext cx="6724805" cy="876899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200" b="0" i="0" u="none" strike="noStrike" kern="1200" cap="none" spc="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 hasCustomPrompt="1"/>
            <p:custDataLst>
              <p:tags r:id="rId17"/>
            </p:custDataLst>
          </p:nvPr>
        </p:nvSpPr>
        <p:spPr>
          <a:xfrm>
            <a:off x="4460240" y="2521585"/>
            <a:ext cx="6724650" cy="142240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0" name="署名"/>
          <p:cNvSpPr txBox="1">
            <a:spLocks noGrp="1"/>
          </p:cNvSpPr>
          <p:nvPr>
            <p:ph type="body" idx="1" hasCustomPrompt="1"/>
            <p:custDataLst>
              <p:tags r:id="rId18"/>
            </p:custDataLst>
          </p:nvPr>
        </p:nvSpPr>
        <p:spPr>
          <a:xfrm>
            <a:off x="9240891" y="3944064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0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9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7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14" name="任意多边形: 形状 4"/>
          <p:cNvSpPr/>
          <p:nvPr>
            <p:custDataLst>
              <p:tags r:id="rId2"/>
            </p:custDataLst>
          </p:nvPr>
        </p:nvSpPr>
        <p:spPr>
          <a:xfrm flipH="1">
            <a:off x="10275568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47" name="直接连接符 21"/>
          <p:cNvCxnSpPr/>
          <p:nvPr>
            <p:custDataLst>
              <p:tags r:id="rId3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4"/>
          <p:cNvCxnSpPr/>
          <p:nvPr>
            <p:custDataLst>
              <p:tags r:id="rId4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1" name="直接连接符 7"/>
          <p:cNvCxnSpPr/>
          <p:nvPr>
            <p:custDataLst>
              <p:tags r:id="rId5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16" name="矩形: 圆顶角 12"/>
          <p:cNvSpPr/>
          <p:nvPr>
            <p:custDataLst>
              <p:tags r:id="rId6"/>
            </p:custDataLst>
          </p:nvPr>
        </p:nvSpPr>
        <p:spPr>
          <a:xfrm rot="16200000" flipH="1">
            <a:off x="1751330" y="2410460"/>
            <a:ext cx="1711325" cy="31845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18" name="矩形: 圆顶角 13"/>
          <p:cNvSpPr/>
          <p:nvPr>
            <p:custDataLst>
              <p:tags r:id="rId7"/>
            </p:custDataLst>
          </p:nvPr>
        </p:nvSpPr>
        <p:spPr>
          <a:xfrm rot="5400000" flipH="1">
            <a:off x="2086610" y="3187065"/>
            <a:ext cx="1711325" cy="322897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20" name="副标题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1739537" y="2045218"/>
            <a:ext cx="1764211" cy="45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all" spc="0" normalizeH="0" baseline="0" noProof="1">
                <a:solidFill>
                  <a:schemeClr val="accent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739265" y="1067435"/>
            <a:ext cx="1764030" cy="9074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24" name="日期占位符 2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3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32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7226300" y="295465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5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734" name="矩形: 圆顶角 12"/>
          <p:cNvSpPr/>
          <p:nvPr>
            <p:custDataLst>
              <p:tags r:id="rId3"/>
            </p:custDataLst>
          </p:nvPr>
        </p:nvSpPr>
        <p:spPr>
          <a:xfrm flipH="1">
            <a:off x="2816225" y="1450340"/>
            <a:ext cx="1893570" cy="352425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6" name="矩形: 圆顶角 13"/>
          <p:cNvSpPr/>
          <p:nvPr>
            <p:custDataLst>
              <p:tags r:id="rId4"/>
            </p:custDataLst>
          </p:nvPr>
        </p:nvSpPr>
        <p:spPr>
          <a:xfrm rot="10800000" flipH="1">
            <a:off x="1900555" y="1906270"/>
            <a:ext cx="1893570" cy="357314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70000"/>
                </a:schemeClr>
              </a:gs>
              <a:gs pos="95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738" name="任意多边形: 形状 9"/>
          <p:cNvSpPr/>
          <p:nvPr>
            <p:custDataLst>
              <p:tags r:id="rId5"/>
            </p:custDataLst>
          </p:nvPr>
        </p:nvSpPr>
        <p:spPr>
          <a:xfrm flipH="1">
            <a:off x="10156823" y="0"/>
            <a:ext cx="1490346" cy="840741"/>
          </a:xfrm>
          <a:custGeom>
            <a:gdLst>
              <a:gd name="connsiteX0" fmla="*/ 1480712 w 1490346"/>
              <a:gd name="connsiteY0" fmla="*/ 0 h 840741"/>
              <a:gd name="connsiteX1" fmla="*/ 9634 w 1490346"/>
              <a:gd name="connsiteY1" fmla="*/ 0 h 840741"/>
              <a:gd name="connsiteX2" fmla="*/ 0 w 1490346"/>
              <a:gd name="connsiteY2" fmla="*/ 95568 h 840741"/>
              <a:gd name="connsiteX3" fmla="*/ 745173 w 1490346"/>
              <a:gd name="connsiteY3" fmla="*/ 840741 h 840741"/>
              <a:gd name="connsiteX4" fmla="*/ 1490346 w 1490346"/>
              <a:gd name="connsiteY4" fmla="*/ 95568 h 84074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40741">
                <a:moveTo>
                  <a:pt x="1480712" y="0"/>
                </a:moveTo>
                <a:lnTo>
                  <a:pt x="9634" y="0"/>
                </a:lnTo>
                <a:lnTo>
                  <a:pt x="0" y="95568"/>
                </a:lnTo>
                <a:cubicBezTo>
                  <a:pt x="0" y="507116"/>
                  <a:pt x="333625" y="840741"/>
                  <a:pt x="745173" y="840741"/>
                </a:cubicBezTo>
                <a:cubicBezTo>
                  <a:pt x="1156721" y="840741"/>
                  <a:pt x="1490346" y="507116"/>
                  <a:pt x="1490346" y="95568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3" name="直接连接符 21"/>
          <p:cNvCxnSpPr/>
          <p:nvPr>
            <p:custDataLst>
              <p:tags r:id="rId6"/>
            </p:custDataLst>
          </p:nvPr>
        </p:nvCxnSpPr>
        <p:spPr>
          <a:xfrm>
            <a:off x="114490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24"/>
          <p:cNvCxnSpPr/>
          <p:nvPr>
            <p:custDataLst>
              <p:tags r:id="rId7"/>
            </p:custDataLst>
          </p:nvPr>
        </p:nvCxnSpPr>
        <p:spPr>
          <a:xfrm>
            <a:off x="114490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11"/>
          <p:cNvCxnSpPr/>
          <p:nvPr>
            <p:custDataLst>
              <p:tags r:id="rId8"/>
            </p:custDataLst>
          </p:nvPr>
        </p:nvCxnSpPr>
        <p:spPr>
          <a:xfrm>
            <a:off x="114490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0" name="椭圆 10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10348595" y="6252210"/>
            <a:ext cx="107950" cy="107950"/>
          </a:xfrm>
          <a:prstGeom prst="ellipse">
            <a:avLst/>
          </a:prstGeo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2" name="椭圆 9"/>
          <p:cNvSpPr>
            <a:spLocks noChangeAspect="1"/>
          </p:cNvSpPr>
          <p:nvPr>
            <p:custDataLst>
              <p:tags r:id="rId10"/>
            </p:custDataLst>
          </p:nvPr>
        </p:nvSpPr>
        <p:spPr>
          <a:xfrm>
            <a:off x="105962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sp>
        <p:nvSpPr>
          <p:cNvPr id="1048744" name="椭圆 8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10100945" y="6252210"/>
            <a:ext cx="107950" cy="107950"/>
          </a:xfrm>
          <a:prstGeom prst="ellipse">
            <a:avLst/>
          </a:prstGeom>
          <a:noFill/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" panose="00000500000000000000" charset="-122"/>
            </a:endParaRPr>
          </a:p>
        </p:txBody>
      </p:sp>
      <p:pic>
        <p:nvPicPr>
          <p:cNvPr id="2097157" name="图片 56" descr="箭头 右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412875" y="6229350"/>
            <a:ext cx="153670" cy="153670"/>
          </a:xfrm>
          <a:prstGeom prst="rect">
            <a:avLst/>
          </a:prstGeom>
        </p:spPr>
      </p:pic>
      <p:pic>
        <p:nvPicPr>
          <p:cNvPr id="2097159" name="图片 57" descr="箭头 右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>
            <a:off x="1144905" y="6229350"/>
            <a:ext cx="153670" cy="153670"/>
          </a:xfrm>
          <a:prstGeom prst="rect">
            <a:avLst/>
          </a:prstGeom>
        </p:spPr>
      </p:pic>
      <p:sp>
        <p:nvSpPr>
          <p:cNvPr id="1048746" name="标题"/>
          <p:cNvSpPr txBox="1">
            <a:spLocks noGrp="1"/>
          </p:cNvSpPr>
          <p:nvPr>
            <p:ph type="title" idx="2" hasCustomPrompt="1"/>
            <p:custDataLst>
              <p:tags r:id="rId16"/>
            </p:custDataLst>
          </p:nvPr>
        </p:nvSpPr>
        <p:spPr>
          <a:xfrm>
            <a:off x="4709795" y="2879090"/>
            <a:ext cx="6257925" cy="1645285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8" name="节编号"/>
          <p:cNvSpPr txBox="1">
            <a:spLocks noGrp="1"/>
          </p:cNvSpPr>
          <p:nvPr>
            <p:ph type="body" idx="1" hasCustomPrompt="1"/>
            <p:custDataLst>
              <p:tags r:id="rId17"/>
            </p:custDataLst>
          </p:nvPr>
        </p:nvSpPr>
        <p:spPr>
          <a:xfrm>
            <a:off x="6933081" y="1652096"/>
            <a:ext cx="4034659" cy="11518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en-US" altLang="zh-CN" sz="4400" b="0" i="0" u="none" strike="noStrike" kern="1200" cap="none" spc="300" normalizeH="0" baseline="0" noProof="1">
                <a:gradFill>
                  <a:gsLst>
                    <a:gs pos="7000">
                      <a:schemeClr val="accent1">
                        <a:lumMod val="60000"/>
                        <a:lumOff val="40000"/>
                      </a:schemeClr>
                    </a:gs>
                    <a:gs pos="100000">
                      <a:schemeClr val="accent2">
                        <a:lumMod val="60000"/>
                        <a:lumOff val="40000"/>
                      </a:schemeClr>
                    </a:gs>
                  </a:gsLst>
                  <a:lin ang="7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20000"/>
              </a:lnSpc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50" name="日期占位符 3"/>
          <p:cNvSpPr>
            <a:spLocks noGrp="1"/>
          </p:cNvSpPr>
          <p:nvPr>
            <p:ph type="dt" sz="half" idx="10"/>
            <p:custDataLst>
              <p:tags r:id="rId1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4"/>
          <p:cNvSpPr>
            <a:spLocks noGrp="1"/>
          </p:cNvSpPr>
          <p:nvPr>
            <p:ph type="ftr" sz="quarter" idx="11"/>
            <p:custDataLst>
              <p:tags r:id="rId1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5"/>
          <p:cNvSpPr>
            <a:spLocks noGrp="1"/>
          </p:cNvSpPr>
          <p:nvPr>
            <p:ph type="sldNum" sz="quarter" idx="12"/>
            <p:custDataLst>
              <p:tags r:id="rId2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58" name="正文"/>
          <p:cNvSpPr txBox="1">
            <a:spLocks noGrp="1"/>
          </p:cNvSpPr>
          <p:nvPr>
            <p:ph idx="7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0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矩形: 圆顶角 12"/>
          <p:cNvSpPr/>
          <p:nvPr>
            <p:custDataLst>
              <p:tags r:id="rId5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59" name="直接连接符 14"/>
          <p:cNvCxnSpPr/>
          <p:nvPr>
            <p:custDataLst>
              <p:tags r:id="rId6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1" name="直接连接符 15"/>
          <p:cNvCxnSpPr/>
          <p:nvPr>
            <p:custDataLst>
              <p:tags r:id="rId7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3" name="直接连接符 16"/>
          <p:cNvCxnSpPr/>
          <p:nvPr>
            <p:custDataLst>
              <p:tags r:id="rId8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66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74" name="正文"/>
          <p:cNvSpPr txBox="1">
            <a:spLocks noGrp="1"/>
          </p:cNvSpPr>
          <p:nvPr>
            <p:ph idx="9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6" name="标题"/>
          <p:cNvSpPr txBox="1">
            <a:spLocks noGrp="1"/>
          </p:cNvSpPr>
          <p:nvPr>
            <p:ph type="title" idx="8"/>
            <p:custDataLst>
              <p:tags r:id="rId3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8" name="正文"/>
          <p:cNvSpPr txBox="1">
            <a:spLocks noGrp="1"/>
          </p:cNvSpPr>
          <p:nvPr>
            <p:ph idx="7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80" name="标题"/>
          <p:cNvSpPr txBox="1">
            <a:spLocks noGrp="1"/>
          </p:cNvSpPr>
          <p:nvPr>
            <p:ph type="title" idx="6"/>
            <p:custDataLst>
              <p:tags r:id="rId5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2" name="标题"/>
          <p:cNvSpPr txBox="1">
            <a:spLocks noGrp="1"/>
          </p:cNvSpPr>
          <p:nvPr>
            <p:ph type="title" idx="5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矩形: 圆顶角 12"/>
          <p:cNvSpPr/>
          <p:nvPr>
            <p:custDataLst>
              <p:tags r:id="rId7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65" name="直接连接符 14"/>
          <p:cNvCxnSpPr/>
          <p:nvPr>
            <p:custDataLst>
              <p:tags r:id="rId8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7" name="直接连接符 15"/>
          <p:cNvCxnSpPr/>
          <p:nvPr>
            <p:custDataLst>
              <p:tags r:id="rId9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6"/>
          <p:cNvCxnSpPr/>
          <p:nvPr>
            <p:custDataLst>
              <p:tags r:id="rId10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6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94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9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1" name="直接连接符 14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3" name="直接连接符 15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5" name="直接连接符 16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矩形 4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06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8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0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14" name="正文"/>
          <p:cNvSpPr txBox="1"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1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24" name="标题"/>
          <p:cNvSpPr txBox="1">
            <a:spLocks noGrp="1"/>
          </p:cNvSpPr>
          <p:nvPr>
            <p:ph type="title" idx="6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26" name="矩形: 圆顶角 12"/>
          <p:cNvSpPr/>
          <p:nvPr>
            <p:custDataLst>
              <p:tags r:id="rId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77" name="直接连接符 6"/>
          <p:cNvCxnSpPr/>
          <p:nvPr>
            <p:custDataLst>
              <p:tags r:id="rId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9" name="直接连接符 7"/>
          <p:cNvCxnSpPr/>
          <p:nvPr>
            <p:custDataLst>
              <p:tags r:id="rId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1" name="直接连接符 8"/>
          <p:cNvCxnSpPr/>
          <p:nvPr>
            <p:custDataLst>
              <p:tags r:id="rId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0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2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4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矩形 1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838" name="椭圆 81"/>
          <p:cNvSpPr>
            <a:spLocks noChangeAspect="1"/>
          </p:cNvSpPr>
          <p:nvPr>
            <p:custDataLst>
              <p:tags r:id="rId2"/>
            </p:custDataLst>
          </p:nvPr>
        </p:nvSpPr>
        <p:spPr>
          <a:xfrm flipH="1">
            <a:off x="2155825" y="1458505"/>
            <a:ext cx="1763395" cy="1763395"/>
          </a:xfrm>
          <a:prstGeom prst="ellipse">
            <a:avLst/>
          </a:prstGeom>
          <a:gradFill flip="none" rotWithShape="1">
            <a:gsLst>
              <a:gs pos="0">
                <a:schemeClr val="bg1">
                  <a:alpha val="5000"/>
                </a:schemeClr>
              </a:gs>
              <a:gs pos="89000">
                <a:schemeClr val="accent1">
                  <a:lumMod val="40000"/>
                  <a:lumOff val="60000"/>
                  <a:alpha val="60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" panose="00000500000000000000" charset="-122"/>
              <a:sym typeface="+mn-ea"/>
            </a:endParaRPr>
          </a:p>
        </p:txBody>
      </p:sp>
      <p:sp>
        <p:nvSpPr>
          <p:cNvPr id="1048840" name="任意多边形: 形状 6"/>
          <p:cNvSpPr/>
          <p:nvPr>
            <p:custDataLst>
              <p:tags r:id="rId3"/>
            </p:custDataLst>
          </p:nvPr>
        </p:nvSpPr>
        <p:spPr>
          <a:xfrm flipH="1">
            <a:off x="10275568" y="0"/>
            <a:ext cx="1490346" cy="807593"/>
          </a:xfrm>
          <a:custGeom>
            <a:gdLst>
              <a:gd name="connsiteX0" fmla="*/ 1484054 w 1490346"/>
              <a:gd name="connsiteY0" fmla="*/ 0 h 807593"/>
              <a:gd name="connsiteX1" fmla="*/ 6292 w 1490346"/>
              <a:gd name="connsiteY1" fmla="*/ 0 h 807593"/>
              <a:gd name="connsiteX2" fmla="*/ 0 w 1490346"/>
              <a:gd name="connsiteY2" fmla="*/ 62420 h 807593"/>
              <a:gd name="connsiteX3" fmla="*/ 745173 w 1490346"/>
              <a:gd name="connsiteY3" fmla="*/ 807593 h 807593"/>
              <a:gd name="connsiteX4" fmla="*/ 1490346 w 1490346"/>
              <a:gd name="connsiteY4" fmla="*/ 62420 h 807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490346" h="807593">
                <a:moveTo>
                  <a:pt x="1484054" y="0"/>
                </a:moveTo>
                <a:lnTo>
                  <a:pt x="6292" y="0"/>
                </a:lnTo>
                <a:lnTo>
                  <a:pt x="0" y="62420"/>
                </a:lnTo>
                <a:cubicBezTo>
                  <a:pt x="0" y="473968"/>
                  <a:pt x="333625" y="807593"/>
                  <a:pt x="745173" y="807593"/>
                </a:cubicBezTo>
                <a:cubicBezTo>
                  <a:pt x="1156721" y="807593"/>
                  <a:pt x="1490346" y="473968"/>
                  <a:pt x="1490346" y="62420"/>
                </a:cubicBezTo>
                <a:close/>
              </a:path>
            </a:pathLst>
          </a:custGeom>
          <a:gradFill flip="none" rotWithShape="1">
            <a:gsLst>
              <a:gs pos="0">
                <a:schemeClr val="bg1">
                  <a:alpha val="10000"/>
                </a:schemeClr>
              </a:gs>
              <a:gs pos="89000">
                <a:schemeClr val="accent1">
                  <a:alpha val="25000"/>
                </a:scheme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83" name="直接连接符 21"/>
          <p:cNvCxnSpPr/>
          <p:nvPr>
            <p:custDataLst>
              <p:tags r:id="rId4"/>
            </p:custDataLst>
          </p:nvPr>
        </p:nvCxnSpPr>
        <p:spPr>
          <a:xfrm>
            <a:off x="837565" y="60134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5" name="直接连接符 24"/>
          <p:cNvCxnSpPr/>
          <p:nvPr>
            <p:custDataLst>
              <p:tags r:id="rId5"/>
            </p:custDataLst>
          </p:nvPr>
        </p:nvCxnSpPr>
        <p:spPr>
          <a:xfrm>
            <a:off x="837565" y="65976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87" name="直接连接符 8"/>
          <p:cNvCxnSpPr/>
          <p:nvPr>
            <p:custDataLst>
              <p:tags r:id="rId6"/>
            </p:custDataLst>
          </p:nvPr>
        </p:nvCxnSpPr>
        <p:spPr>
          <a:xfrm>
            <a:off x="837565" y="718185"/>
            <a:ext cx="18288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56" descr="箭头 右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105535" y="6229350"/>
            <a:ext cx="153670" cy="153670"/>
          </a:xfrm>
          <a:prstGeom prst="rect">
            <a:avLst/>
          </a:prstGeom>
        </p:spPr>
      </p:pic>
      <p:pic>
        <p:nvPicPr>
          <p:cNvPr id="2097163" name="图片 57" descr="箭头 右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 flipH="1">
            <a:off x="837565" y="6229350"/>
            <a:ext cx="153670" cy="153670"/>
          </a:xfrm>
          <a:prstGeom prst="rect">
            <a:avLst/>
          </a:prstGeom>
        </p:spPr>
      </p:pic>
      <p:sp>
        <p:nvSpPr>
          <p:cNvPr id="1048842" name="矩形: 圆顶角 12"/>
          <p:cNvSpPr/>
          <p:nvPr>
            <p:custDataLst>
              <p:tags r:id="rId11"/>
            </p:custDataLst>
          </p:nvPr>
        </p:nvSpPr>
        <p:spPr>
          <a:xfrm rot="18900000" flipH="1">
            <a:off x="8013065" y="1040130"/>
            <a:ext cx="2052955" cy="3821430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4" name="矩形: 圆顶角 13"/>
          <p:cNvSpPr/>
          <p:nvPr>
            <p:custDataLst>
              <p:tags r:id="rId12"/>
            </p:custDataLst>
          </p:nvPr>
        </p:nvSpPr>
        <p:spPr>
          <a:xfrm rot="8100000" flipH="1">
            <a:off x="7706360" y="2266315"/>
            <a:ext cx="2052955" cy="387413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100000">
                <a:schemeClr val="accent6">
                  <a:lumMod val="20000"/>
                  <a:lumOff val="80000"/>
                  <a:alpha val="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sp>
        <p:nvSpPr>
          <p:cNvPr id="1048846" name="标题"/>
          <p:cNvSpPr txBox="1">
            <a:spLocks noGrp="1"/>
          </p:cNvSpPr>
          <p:nvPr>
            <p:ph type="title" idx="2" hasCustomPrompt="1"/>
            <p:custDataLst>
              <p:tags r:id="rId13"/>
            </p:custDataLst>
          </p:nvPr>
        </p:nvSpPr>
        <p:spPr>
          <a:xfrm>
            <a:off x="837565" y="2507010"/>
            <a:ext cx="7294880" cy="1011721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5600" b="0" i="0" u="none" strike="noStrike" kern="1200" cap="none" spc="300" normalizeH="0" baseline="0" noProof="1">
                <a:gradFill>
                  <a:gsLst>
                    <a:gs pos="20000">
                      <a:schemeClr val="accent2"/>
                    </a:gs>
                    <a:gs pos="100000">
                      <a:schemeClr val="accent1">
                        <a:lumMod val="60000"/>
                        <a:lumOff val="40000"/>
                      </a:schemeClr>
                    </a:gs>
                  </a:gsLst>
                  <a:lin ang="480000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48" name="署名"/>
          <p:cNvSpPr txBox="1">
            <a:spLocks noGrp="1"/>
          </p:cNvSpPr>
          <p:nvPr>
            <p:ph type="body" idx="1" hasCustomPrompt="1"/>
            <p:custDataLst>
              <p:tags r:id="rId14"/>
            </p:custDataLst>
          </p:nvPr>
        </p:nvSpPr>
        <p:spPr>
          <a:xfrm>
            <a:off x="837565" y="3988960"/>
            <a:ext cx="1944000" cy="457200"/>
          </a:xfrm>
          <a:prstGeom prst="roundRect">
            <a:avLst>
              <a:gd name="adj" fmla="val 49455"/>
            </a:avLst>
          </a:prstGeom>
          <a:solidFill>
            <a:schemeClr val="accent2"/>
          </a:solidFill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bg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5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5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5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1"/>
          <p:cNvSpPr/>
          <p:nvPr userDrawn="1">
            <p:custDataLst>
              <p:tags r:id="rId12"/>
            </p:custDataLst>
          </p:nvPr>
        </p:nvSpPr>
        <p:spPr>
          <a:xfrm>
            <a:off x="0" y="0"/>
            <a:ext cx="12191999" cy="6858000"/>
          </a:xfrm>
          <a:prstGeom prst="rect">
            <a:avLst/>
          </a:prstGeom>
          <a:gradFill>
            <a:gsLst>
              <a:gs pos="0">
                <a:schemeClr val="bg2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56" name="矩形: 圆顶角 12"/>
          <p:cNvSpPr/>
          <p:nvPr>
            <p:custDataLst>
              <p:tags r:id="rId13"/>
            </p:custDataLst>
          </p:nvPr>
        </p:nvSpPr>
        <p:spPr>
          <a:xfrm rot="16200000" flipH="1">
            <a:off x="2978150" y="-1115695"/>
            <a:ext cx="76200" cy="4606925"/>
          </a:xfrm>
          <a:prstGeom prst="round2SameRect">
            <a:avLst>
              <a:gd name="adj1" fmla="val 50000"/>
              <a:gd name="adj2" fmla="val 0"/>
            </a:avLst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56000">
                <a:schemeClr val="accent1">
                  <a:lumMod val="60000"/>
                  <a:lumOff val="40000"/>
                  <a:alpha val="40000"/>
                </a:schemeClr>
              </a:gs>
              <a:gs pos="100000">
                <a:schemeClr val="accent1">
                  <a:alpha val="30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" panose="00000500000000000000" charset="-122"/>
            </a:endParaRPr>
          </a:p>
        </p:txBody>
      </p:sp>
      <p:cxnSp>
        <p:nvCxnSpPr>
          <p:cNvPr id="3145729" name="直接连接符 14"/>
          <p:cNvCxnSpPr/>
          <p:nvPr>
            <p:custDataLst>
              <p:tags r:id="rId14"/>
            </p:custDataLst>
          </p:nvPr>
        </p:nvCxnSpPr>
        <p:spPr>
          <a:xfrm>
            <a:off x="10972165" y="77216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5"/>
          <p:cNvCxnSpPr/>
          <p:nvPr>
            <p:custDataLst>
              <p:tags r:id="rId15"/>
            </p:custDataLst>
          </p:nvPr>
        </p:nvCxnSpPr>
        <p:spPr>
          <a:xfrm>
            <a:off x="10972165" y="847090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6"/>
          <p:cNvCxnSpPr/>
          <p:nvPr>
            <p:custDataLst>
              <p:tags r:id="rId16"/>
            </p:custDataLst>
          </p:nvPr>
        </p:nvCxnSpPr>
        <p:spPr>
          <a:xfrm>
            <a:off x="10972165" y="921385"/>
            <a:ext cx="205105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8" name="日期占位符 8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D997B5FA-0921-464F-AAE1-844C04324D75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9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0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65CE74E-AB26-4998-AD42-012C4C1AD076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08400" y="1477760"/>
            <a:ext cx="10969200" cy="469920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标题占位符 3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8399" y="551328"/>
            <a:ext cx="10969199" cy="78990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6519" r:id="rId2"/>
    <p:sldLayoutId id="2147486520" r:id="rId3"/>
    <p:sldLayoutId id="2147486521" r:id="rId4"/>
    <p:sldLayoutId id="2147486522" r:id="rId5"/>
    <p:sldLayoutId id="2147486523" r:id="rId6"/>
    <p:sldLayoutId id="2147486524" r:id="rId7"/>
    <p:sldLayoutId id="2147486525" r:id="rId8"/>
    <p:sldLayoutId id="2147486526" r:id="rId9"/>
    <p:sldLayoutId id="2147486527" r:id="rId10"/>
    <p:sldLayoutId id="214748652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300" normalizeH="0" baseline="0" smtClean="0">
          <a:ln>
            <a:noFill/>
            <a:prstDash val="sysDot"/>
          </a:ln>
          <a:solidFill>
            <a:schemeClr val="accent2"/>
          </a:solidFill>
          <a:latin typeface="+mj-ea"/>
          <a:ea typeface="+mj-ea"/>
          <a:cs typeface="MiSans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5.xml" /><Relationship Id="rId3" Type="http://schemas.openxmlformats.org/officeDocument/2006/relationships/tags" Target="../tags/tag206.xml" /><Relationship Id="rId4" Type="http://schemas.openxmlformats.org/officeDocument/2006/relationships/tags" Target="../tags/tag20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0.xml" /><Relationship Id="rId11" Type="http://schemas.openxmlformats.org/officeDocument/2006/relationships/tags" Target="../tags/tag221.xml" /><Relationship Id="rId12" Type="http://schemas.openxmlformats.org/officeDocument/2006/relationships/tags" Target="../tags/tag222.xml" /><Relationship Id="rId13" Type="http://schemas.openxmlformats.org/officeDocument/2006/relationships/tags" Target="../tags/tag223.xml" /><Relationship Id="rId14" Type="http://schemas.openxmlformats.org/officeDocument/2006/relationships/tags" Target="../tags/tag224.xml" /><Relationship Id="rId15" Type="http://schemas.openxmlformats.org/officeDocument/2006/relationships/tags" Target="../tags/tag225.xml" /><Relationship Id="rId16" Type="http://schemas.openxmlformats.org/officeDocument/2006/relationships/tags" Target="../tags/tag226.xml" /><Relationship Id="rId17" Type="http://schemas.openxmlformats.org/officeDocument/2006/relationships/tags" Target="../tags/tag227.xml" /><Relationship Id="rId18" Type="http://schemas.openxmlformats.org/officeDocument/2006/relationships/tags" Target="../tags/tag228.xml" /><Relationship Id="rId19" Type="http://schemas.openxmlformats.org/officeDocument/2006/relationships/tags" Target="../tags/tag229.xml" /><Relationship Id="rId2" Type="http://schemas.openxmlformats.org/officeDocument/2006/relationships/tags" Target="../tags/tag212.xml" /><Relationship Id="rId20" Type="http://schemas.openxmlformats.org/officeDocument/2006/relationships/tags" Target="../tags/tag230.xml" /><Relationship Id="rId21" Type="http://schemas.openxmlformats.org/officeDocument/2006/relationships/tags" Target="../tags/tag231.xml" /><Relationship Id="rId22" Type="http://schemas.openxmlformats.org/officeDocument/2006/relationships/tags" Target="../tags/tag232.xml" /><Relationship Id="rId23" Type="http://schemas.openxmlformats.org/officeDocument/2006/relationships/tags" Target="../tags/tag233.xml" /><Relationship Id="rId24" Type="http://schemas.openxmlformats.org/officeDocument/2006/relationships/tags" Target="../tags/tag234.xml" /><Relationship Id="rId25" Type="http://schemas.openxmlformats.org/officeDocument/2006/relationships/tags" Target="../tags/tag235.xml" /><Relationship Id="rId26" Type="http://schemas.openxmlformats.org/officeDocument/2006/relationships/tags" Target="../tags/tag236.xml" /><Relationship Id="rId27" Type="http://schemas.openxmlformats.org/officeDocument/2006/relationships/tags" Target="../tags/tag237.xml" /><Relationship Id="rId28" Type="http://schemas.openxmlformats.org/officeDocument/2006/relationships/tags" Target="../tags/tag238.xml" /><Relationship Id="rId29" Type="http://schemas.openxmlformats.org/officeDocument/2006/relationships/tags" Target="../tags/tag239.xml" /><Relationship Id="rId3" Type="http://schemas.openxmlformats.org/officeDocument/2006/relationships/tags" Target="../tags/tag213.xml" /><Relationship Id="rId30" Type="http://schemas.openxmlformats.org/officeDocument/2006/relationships/tags" Target="../tags/tag240.xml" /><Relationship Id="rId31" Type="http://schemas.openxmlformats.org/officeDocument/2006/relationships/tags" Target="../tags/tag241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514124232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 XX,    </a:t>
            </a:r>
            <a:endParaRPr lang="zh-CN" altLang="en-US"/>
          </a:p>
        </p:txBody>
      </p:sp>
      <p:sp>
        <p:nvSpPr>
          <p:cNvPr id="1048650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雅苒爱施水溶肥黄瓜冲施试验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84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86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741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88" name="序号"/>
          <p:cNvSpPr txBox="1"/>
          <p:nvPr>
            <p:custDataLst>
              <p:tags r:id="rId4"/>
            </p:custDataLst>
          </p:nvPr>
        </p:nvSpPr>
        <p:spPr>
          <a:xfrm>
            <a:off x="6342199" y="117776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0" name="标题"/>
          <p:cNvSpPr txBox="1"/>
          <p:nvPr>
            <p:custDataLst>
              <p:tags r:id="rId5"/>
            </p:custDataLst>
          </p:nvPr>
        </p:nvSpPr>
        <p:spPr>
          <a:xfrm>
            <a:off x="7291851" y="107019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单击添加目录标题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2" name="序号"/>
          <p:cNvSpPr txBox="1"/>
          <p:nvPr>
            <p:custDataLst>
              <p:tags r:id="rId6"/>
            </p:custDataLst>
          </p:nvPr>
        </p:nvSpPr>
        <p:spPr>
          <a:xfrm>
            <a:off x="6342199" y="229637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4" name="标题"/>
          <p:cNvSpPr txBox="1"/>
          <p:nvPr>
            <p:custDataLst>
              <p:tags r:id="rId7"/>
            </p:custDataLst>
          </p:nvPr>
        </p:nvSpPr>
        <p:spPr>
          <a:xfrm>
            <a:off x="7291851" y="218880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试验目的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6" name="序号"/>
          <p:cNvSpPr txBox="1"/>
          <p:nvPr>
            <p:custDataLst>
              <p:tags r:id="rId8"/>
            </p:custDataLst>
          </p:nvPr>
        </p:nvSpPr>
        <p:spPr>
          <a:xfrm>
            <a:off x="6342199" y="341498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98" name="标题"/>
          <p:cNvSpPr txBox="1"/>
          <p:nvPr>
            <p:custDataLst>
              <p:tags r:id="rId9"/>
            </p:custDataLst>
          </p:nvPr>
        </p:nvSpPr>
        <p:spPr>
          <a:xfrm>
            <a:off x="7291851" y="330741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试验方法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0" name="序号"/>
          <p:cNvSpPr txBox="1"/>
          <p:nvPr>
            <p:custDataLst>
              <p:tags r:id="rId10"/>
            </p:custDataLst>
          </p:nvPr>
        </p:nvSpPr>
        <p:spPr>
          <a:xfrm>
            <a:off x="6342199" y="453359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2" name="标题"/>
          <p:cNvSpPr txBox="1"/>
          <p:nvPr>
            <p:custDataLst>
              <p:tags r:id="rId11"/>
            </p:custDataLst>
          </p:nvPr>
        </p:nvSpPr>
        <p:spPr>
          <a:xfrm>
            <a:off x="7291851" y="442602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试验结果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4" name="序号"/>
          <p:cNvSpPr txBox="1"/>
          <p:nvPr>
            <p:custDataLst>
              <p:tags r:id="rId12"/>
            </p:custDataLst>
          </p:nvPr>
        </p:nvSpPr>
        <p:spPr>
          <a:xfrm>
            <a:off x="6342199" y="5652201"/>
            <a:ext cx="720000" cy="720000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  <a:alpha val="80000"/>
                </a:schemeClr>
              </a:gs>
              <a:gs pos="100000">
                <a:schemeClr val="accent2"/>
              </a:gs>
            </a:gsLst>
            <a:lin ang="9600000" scaled="0"/>
          </a:gra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bg1"/>
                </a:soli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sz="2000">
              <a:solidFill>
                <a:schemeClr val="bg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906" name="标题"/>
          <p:cNvSpPr txBox="1"/>
          <p:nvPr>
            <p:custDataLst>
              <p:tags r:id="rId13"/>
            </p:custDataLst>
          </p:nvPr>
        </p:nvSpPr>
        <p:spPr>
          <a:xfrm>
            <a:off x="7291851" y="5544634"/>
            <a:ext cx="3180714" cy="93513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spc="300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rPr>
              <a:t>结论与建议</a:t>
            </a:r>
            <a:endParaRPr lang="zh-CN" altLang="en-US" sz="2400" spc="300">
              <a:solidFill>
                <a:schemeClr val="accent2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6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PRT ONE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试验目的</a:t>
            </a:r>
            <a:endParaRPr lang="zh-CN" altLang="en-US"/>
          </a:p>
        </p:txBody>
      </p:sp>
      <p:sp>
        <p:nvSpPr>
          <p:cNvPr id="1049034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PRT TWO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验证雅苒爱施水溶肥对黄瓜生长的影响</a:t>
            </a:r>
            <a:endParaRPr lang="zh-CN" altLang="en-US"/>
          </a:p>
        </p:txBody>
      </p:sp>
      <p:sp>
        <p:nvSpPr>
          <p:cNvPr id="104910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试验目的：验证雅苒爱施水溶肥对黄瓜生长的影响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试验结果：观察黄瓜的生长情况，包括生长速度、产量、品质等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试验结论：根据试验结果，分析雅苒爱施水溶肥对黄瓜生长的影响，并提出建议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试验方法：设置对照组和试验组，分别使用不同浓度的雅苒爱施水溶肥进行冲施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评估雅苒爱施水溶肥对黄瓜产量的提升效果</a:t>
            </a:r>
            <a:endParaRPr lang="zh-CN" altLang="en-US"/>
          </a:p>
        </p:txBody>
      </p:sp>
      <p:sp>
        <p:nvSpPr>
          <p:cNvPr id="1049192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4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196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8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0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204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试验结果：观察黄瓜的生长情况、产量和品质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试验结论：分析试验结果，得出雅苒爱施水溶肥对黄瓜产量的提升效果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2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试验目的：评估雅苒爱施水溶肥对黄瓜产量的提升效果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214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试验设计：设置对照组和试验组，分别使用不同浓度的雅苒爱施水溶肥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探究雅苒爱施水溶肥对黄瓜品质的提升作用</a:t>
            </a:r>
            <a:endParaRPr lang="zh-CN" altLang="en-US"/>
          </a:p>
        </p:txBody>
      </p:sp>
      <p:sp>
        <p:nvSpPr>
          <p:cNvPr id="104926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试验目的：探究雅苒爱施水溶肥对黄瓜品质的提升作用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试验方法：采用不同浓度的雅苒爱施水溶肥进行冲施试验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试验结果：观察黄瓜的生长情况、品质变化等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试验结论：分析雅苒爱施水溶肥对黄瓜品质的提升作用，为农业生产提供科学依据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chemeClr val="bg2"/>
            </a:gs>
            <a:gs pos="100000">
              <a:schemeClr val="tx2"/>
            </a:gs>
          </a:gsLst>
          <a:lin ang="2700000" scaled="0"/>
        </a:gradFill>
        <a:effectLst/>
      </p:bgPr>
    </p:bg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试验方法</a:t>
            </a:r>
            <a:endParaRPr lang="zh-CN" altLang="en-US"/>
          </a:p>
        </p:txBody>
      </p:sp>
      <p:sp>
        <p:nvSpPr>
          <p:cNvPr id="1049332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7727"/>
          </a:bodyPr>
          <a:lstStyle/>
          <a:p>
            <a:r>
              <a:rPr lang="zh-CN" altLang="en-US"/>
              <a:t>PRT THREE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0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试验设计</a:t>
            </a:r>
            <a:endParaRPr lang="zh-CN" altLang="en-US"/>
          </a:p>
        </p:txBody>
      </p:sp>
      <p:sp>
        <p:nvSpPr>
          <p:cNvPr id="1049404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试验地点：选择适宜黄瓜生长的土壤和环境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6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试验对象：选择生长状况相似的黄瓜植株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试验材料：雅苒爱施水溶肥和黄瓜生长所需的其他肥料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试验步骤：按照预定的施肥方案进行施肥，并记录黄瓜的生长情况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5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试验材料准备</a:t>
            </a:r>
            <a:endParaRPr lang="zh-CN" altLang="en-US"/>
          </a:p>
        </p:txBody>
      </p:sp>
      <p:sp>
        <p:nvSpPr>
          <p:cNvPr id="104945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3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94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8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4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95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9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试验地点：选择适宜黄瓜生长的土壤和环境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试验记录：准备试验记录本，记录试验过程中的各项数据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8" name="正文"/>
          <p:cNvSpPr txBox="1"/>
          <p:nvPr>
            <p:custDataLst>
              <p:tags r:id="rId29"/>
            </p:custDataLst>
          </p:nvPr>
        </p:nvSpPr>
        <p:spPr>
          <a:xfrm>
            <a:off x="7890265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试验设备：准备必要的试验设备，如土壤水分测定仪、温度计等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0" name="正文"/>
          <p:cNvSpPr txBox="1"/>
          <p:nvPr>
            <p:custDataLst>
              <p:tags r:id="rId30"/>
            </p:custDataLst>
          </p:nvPr>
        </p:nvSpPr>
        <p:spPr>
          <a:xfrm>
            <a:off x="2136402" y="2538063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试验品种：选择适宜当地气候和土壤条件的黄瓜品种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02" name="正文"/>
          <p:cNvSpPr txBox="1"/>
          <p:nvPr>
            <p:custDataLst>
              <p:tags r:id="rId31"/>
            </p:custDataLst>
          </p:nvPr>
        </p:nvSpPr>
        <p:spPr>
          <a:xfrm>
            <a:off x="5013987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试验肥料：准备雅苒爱施水溶肥，按照试验要求进行配制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https://d.book118.com/945141242323011102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5"/>
  <p:tag name="KSO_WM_UNIT_INDEX" val="5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2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5"/>
  <p:tag name="KSO_WM_UNIT_INDEX" val="5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5"/>
  <p:tag name="KSO_WM_UNIT_INDEX" val="5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5"/>
  <p:tag name="KSO_WM_UNIT_INDEX" val="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5"/>
  <p:tag name="KSO_WM_UNIT_INDEX" val="5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66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72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0.32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NOCLEAR" val="0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FILL_FORE_SCHEMECOLOR_INDEX_1" val="14"/>
  <p:tag name="KSO_WM_UNIT_FILL_FORE_SCHEMECOLOR_INDEX_1_BRIGHTNESS" val="0"/>
  <p:tag name="KSO_WM_UNIT_FILL_FORE_SCHEMECOLOR_INDEX_1_POS" val="0"/>
  <p:tag name="KSO_WM_UNIT_FILL_FORE_SCHEMECOLOR_INDEX_1_TRANS" val="1"/>
  <p:tag name="KSO_WM_UNIT_HIGHLIGHT" val="0"/>
  <p:tag name="KSO_WM_UNIT_ID" val="_0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 WPS,a click to unlimited possibilities"/>
  <p:tag name="KSO_WM_UNIT_TYPE" val="b"/>
  <p:tag name="KSO_WM_UNIT_VALUE" val="17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12.85&quot;,&quot;top&quot;:&quot;117.3&quot;,&quot;width&quot;:&quot;619.95&quot;,&quot;height&quot;:&quot;244.5&quot;}"/>
  <p:tag name="KSO_WM_SLIDE_ID" val="custom20230311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  <p:tag name="KSO_WM_TEMPLATE_THUMBS_INDEX" val="1、9"/>
</p:tagLst>
</file>

<file path=ppt/tags/tag14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4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1_1"/>
  <p:tag name="KSO_WM_UNIT_INDEX" val="1_1_1"/>
  <p:tag name="KSO_WM_UNIT_LAYERLEVEL" val="1_1_1"/>
  <p:tag name="KSO_WM_UNIT_PRESET_TEXT" val="01."/>
  <p:tag name="KSO_WM_UNIT_SUBTYPE" val="d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1_1"/>
  <p:tag name="KSO_WM_UNIT_INDEX" val="1_1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2_1"/>
  <p:tag name="KSO_WM_UNIT_INDEX" val="1_2_1"/>
  <p:tag name="KSO_WM_UNIT_LAYERLEVEL" val="1_1_1"/>
  <p:tag name="KSO_WM_UNIT_PRESET_TEXT" val="02."/>
  <p:tag name="KSO_WM_UNIT_SUBTYPE" val="d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2_1"/>
  <p:tag name="KSO_WM_UNIT_INDEX" val="1_2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3_1"/>
  <p:tag name="KSO_WM_UNIT_INDEX" val="1_3_1"/>
  <p:tag name="KSO_WM_UNIT_LAYERLEVEL" val="1_1_1"/>
  <p:tag name="KSO_WM_UNIT_PRESET_TEXT" val="03."/>
  <p:tag name="KSO_WM_UNIT_SUBTYPE" val="d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3_1"/>
  <p:tag name="KSO_WM_UNIT_INDEX" val="1_3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4_1"/>
  <p:tag name="KSO_WM_UNIT_INDEX" val="1_4_1"/>
  <p:tag name="KSO_WM_UNIT_LAYERLEVEL" val="1_1_1"/>
  <p:tag name="KSO_WM_UNIT_PRESET_TEXT" val="04."/>
  <p:tag name="KSO_WM_UNIT_SUBTYPE" val="d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4_1"/>
  <p:tag name="KSO_WM_UNIT_INDEX" val="1_4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.20000000298023224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i*1_5_1"/>
  <p:tag name="KSO_WM_UNIT_INDEX" val="1_5_1"/>
  <p:tag name="KSO_WM_UNIT_LAYERLEVEL" val="1_1_1"/>
  <p:tag name="KSO_WM_UNIT_PRESET_TEXT" val="05."/>
  <p:tag name="KSO_WM_UNIT_SUBTYPE" val="d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38.6035433070866,&quot;width&quot;:396.61417322834666}"/>
  <p:tag name="KSO_WM_TAG_VERSION" val="1.0"/>
  <p:tag name="KSO_WM_TEMPLATE_CATEGORY" val="custom"/>
  <p:tag name="KSO_WM_TEMPLATE_INDEX" val="20230311"/>
  <p:tag name="KSO_WM_UNIT_COMPATIBLE" val="0"/>
  <p:tag name="KSO_WM_UNIT_DIAGRAM_ISNUMVISUAL" val="0"/>
  <p:tag name="KSO_WM_UNIT_DIAGRAM_ISREFERUNIT" val="0"/>
  <p:tag name="KSO_WM_UNIT_HIGHLIGHT" val="0"/>
  <p:tag name="KSO_WM_UNIT_ID" val="custom20230311_5*l_h_a*1_5_1"/>
  <p:tag name="KSO_WM_UNIT_INDEX" val="1_5_1"/>
  <p:tag name="KSO_WM_UNIT_ISCONTENTSTITLE" val="1"/>
  <p:tag name="KSO_WM_UNIT_ISNUMDGMTITLE" val="0"/>
  <p:tag name="KSO_WM_UNIT_LAYERLEVEL" val="1_1_1"/>
  <p:tag name="KSO_WM_UNIT_NOCLEAR" val="0"/>
  <p:tag name="KSO_WM_UNIT_PRESET_TEXT" val="单击添加目录标题"/>
  <p:tag name="KSO_WM_UNIT_TYPE" val="l_h_a"/>
  <p:tag name="KSO_WM_UNIT_VALUE" val="27"/>
</p:tagLst>
</file>

<file path=ppt/tags/tag15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11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57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11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11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7.xml><?xml version="1.0" encoding="utf-8"?>
<p:tagLst xmlns:p="http://schemas.openxmlformats.org/presentationml/2006/main">
  <p:tag name="KSO_WM_BEAUTIFY_FLAG" val="#wm#"/>
  <p:tag name="KSO_WM_SLIDE_CONTENT_AREA" val="{&quot;left&quot;:&quot;379.35&quot;,&quot;top&quot;:&quot;120.4&quot;,&quot;width&quot;:&quot;569.05&quot;,&quot;height&quot;:&quot;244.5&quot;}"/>
  <p:tag name="KSO_WM_SLIDE_ID" val="custom20230311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11"/>
  <p:tag name="KSO_WM_TEMPLATE_MASTER_TYPE" val="0"/>
  <p:tag name="KSO_WM_TEMPLATE_SUBCATEGORY" val="29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"/>
  <p:tag name="KSO_WM_UNIT_INDEX" val="1_1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"/>
  <p:tag name="KSO_WM_UNIT_INDEX" val="1_2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3"/>
  <p:tag name="KSO_WM_UNIT_INDEX" val="1_3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4"/>
  <p:tag name="KSO_WM_UNIT_INDEX" val="1_4"/>
  <p:tag name="KSO_WM_UNIT_LAYERLEVEL" val="1_1"/>
  <p:tag name="KSO_WM_UNIT_LINE_FORE_SCHEMECOLOR_INDEX" val="5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5"/>
  <p:tag name="KSO_WM_UNIT_INDEX" val="1_5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6"/>
  <p:tag name="KSO_WM_UNIT_INDEX" val="1_6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7"/>
  <p:tag name="KSO_WM_UNIT_INDEX" val="1_7"/>
  <p:tag name="KSO_WM_UNIT_LAYERLEVEL" val="1_1"/>
  <p:tag name="KSO_WM_UNIT_LINE_FORE_SCHEMECOLOR_INDEX" val="5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8"/>
  <p:tag name="KSO_WM_UNIT_INDEX" val="1_8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9"/>
  <p:tag name="KSO_WM_UNIT_INDEX" val="1_9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0"/>
  <p:tag name="KSO_WM_UNIT_INDEX" val="1_10"/>
  <p:tag name="KSO_WM_UNIT_LAYERLEVEL" val="1_1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1"/>
  <p:tag name="KSO_WM_UNIT_INDEX" val="1_11"/>
  <p:tag name="KSO_WM_UNIT_LAYERLEVEL" val="1_1"/>
  <p:tag name="KSO_WM_UNIT_LINE_FORE_SCHEMECOLOR_INDEX" val="5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2"/>
  <p:tag name="KSO_WM_UNIT_INDEX" val="1_12"/>
  <p:tag name="KSO_WM_UNIT_LAYERLEVEL" val="1_1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3"/>
  <p:tag name="KSO_WM_UNIT_INDEX" val="1_13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4"/>
  <p:tag name="KSO_WM_UNIT_INDEX" val="1_14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5"/>
  <p:tag name="KSO_WM_UNIT_INDEX" val="1_15"/>
  <p:tag name="KSO_WM_UNIT_LAYERLEVEL" val="1_1"/>
  <p:tag name="KSO_WM_UNIT_LINE_FORE_SCHEMECOLOR_INDEX" val="5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6"/>
  <p:tag name="KSO_WM_UNIT_INDEX" val="1_16"/>
  <p:tag name="KSO_WM_UNIT_LAYERLEVEL" val="1_1"/>
  <p:tag name="KSO_WM_UNIT_LINE_FORE_SCHEMECOLOR_INDEX" val="5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7"/>
  <p:tag name="KSO_WM_UNIT_INDEX" val="1_17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18"/>
  <p:tag name="KSO_WM_UNIT_INDEX" val="1_18"/>
  <p:tag name="KSO_WM_UNIT_LAYERLEVEL" val="1_1"/>
  <p:tag name="KSO_WM_UNIT_LINE_FORE_SCHEMECOLOR_INDEX" val="5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19"/>
  <p:tag name="KSO_WM_UNIT_INDEX" val="1_19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0"/>
  <p:tag name="KSO_WM_UNIT_INDEX" val="1_20"/>
  <p:tag name="KSO_WM_UNIT_LAYERLEVEL" val="1_1"/>
  <p:tag name="KSO_WM_UNIT_LINE_FORE_SCHEMECOLOR_INDEX" val="5"/>
  <p:tag name="KSO_WM_UNIT_TYPE" val="l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1"/>
  <p:tag name="KSO_WM_UNIT_INDEX" val="1_21"/>
  <p:tag name="KSO_WM_UNIT_LAYERLEVEL" val="1_1"/>
  <p:tag name="KSO_WM_UNIT_TYPE" val="l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2"/>
  <p:tag name="KSO_WM_UNIT_INDEX" val="1_22"/>
  <p:tag name="KSO_WM_UNIT_LAYERLEVEL" val="1_1"/>
  <p:tag name="KSO_WM_UNIT_TYPE" val="l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3"/>
  <p:tag name="KSO_WM_UNIT_INDEX" val="1_23"/>
  <p:tag name="KSO_WM_UNIT_LAYERLEVEL" val="1_1"/>
  <p:tag name="KSO_WM_UNIT_TYPE" val="l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i*1_24"/>
  <p:tag name="KSO_WM_UNIT_INDEX" val="1_24"/>
  <p:tag name="KSO_WM_UNIT_LAYERLEVEL" val="1_1"/>
  <p:tag name="KSO_WM_UNIT_TYPE" val="l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4*l_i*1_25"/>
  <p:tag name="KSO_WM_UNIT_INDEX" val="1_25"/>
  <p:tag name="KSO_WM_UNIT_LAYERLEVEL" val="1_1"/>
  <p:tag name="KSO_WM_UNIT_TYPE" val="l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4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01">
      <a:dk1>
        <a:srgbClr val="000000"/>
      </a:dk1>
      <a:lt1>
        <a:srgbClr val="FFFFFF"/>
      </a:lt1>
      <a:dk2>
        <a:srgbClr val="260C60"/>
      </a:dk2>
      <a:lt2>
        <a:srgbClr val="D7E3FA"/>
      </a:lt2>
      <a:accent1>
        <a:srgbClr val="6124E5"/>
      </a:accent1>
      <a:accent2>
        <a:srgbClr val="4E4DE7"/>
      </a:accent2>
      <a:accent3>
        <a:srgbClr val="3A76E9"/>
      </a:accent3>
      <a:accent4>
        <a:srgbClr val="279EEA"/>
      </a:accent4>
      <a:accent5>
        <a:srgbClr val="13C7EC"/>
      </a:accent5>
      <a:accent6>
        <a:srgbClr val="36D8D4"/>
      </a:accent6>
      <a:hlink>
        <a:srgbClr val="0563C1"/>
      </a:hlink>
      <a:folHlink>
        <a:srgbClr val="954F72"/>
      </a:folHlink>
    </a:clrScheme>
    <a:fontScheme name="自定义 89">
      <a:majorFont>
        <a:latin typeface="MiSans Heavy"/>
        <a:ea typeface="MiSans Heavy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9">
      <vt:lpstr>Arial</vt:lpstr>
      <vt:lpstr>Calibri</vt:lpstr>
      <vt:lpstr>MiSans Heavy</vt:lpstr>
      <vt:lpstr>MiSans</vt:lpstr>
      <vt:lpstr>Wingdings</vt:lpstr>
      <vt:lpstr>宋体</vt:lpstr>
      <vt:lpstr>微软雅黑</vt:lpstr>
      <vt:lpstr>Office Theme</vt:lpstr>
      <vt:lpstr>雅苒爱施水溶肥黄瓜冲施试验</vt:lpstr>
      <vt:lpstr>目录</vt:lpstr>
      <vt:lpstr>添加章节标题</vt:lpstr>
      <vt:lpstr>试验目的</vt:lpstr>
      <vt:lpstr>验证雅苒爱施水溶肥对黄瓜生长的影响</vt:lpstr>
      <vt:lpstr>评估雅苒爱施水溶肥对黄瓜产量的提升效果</vt:lpstr>
      <vt:lpstr>探究雅苒爱施水溶肥对黄瓜品质的提升作用</vt:lpstr>
      <vt:lpstr>试验方法</vt:lpstr>
      <vt:lpstr>试验设计</vt:lpstr>
      <vt:lpstr>试验材料准备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2024-09-11T22:58:52.707</cp:lastPrinted>
  <dcterms:created xsi:type="dcterms:W3CDTF">2024-09-11T14:58:52Z</dcterms:created>
  <dcterms:modified xsi:type="dcterms:W3CDTF">2024-09-11T14:58:55Z</dcterms:modified>
</cp:coreProperties>
</file>