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tags" Target="../tags/tag40.xml" /><Relationship Id="rId20" Type="http://schemas.openxmlformats.org/officeDocument/2006/relationships/tags" Target="../tags/tag58.xml" /><Relationship Id="rId21" Type="http://schemas.openxmlformats.org/officeDocument/2006/relationships/tags" Target="../tags/tag59.xml" /><Relationship Id="rId22" Type="http://schemas.openxmlformats.org/officeDocument/2006/relationships/tags" Target="../tags/tag60.xml" /><Relationship Id="rId23" Type="http://schemas.openxmlformats.org/officeDocument/2006/relationships/tags" Target="../tags/tag61.xml" /><Relationship Id="rId24" Type="http://schemas.openxmlformats.org/officeDocument/2006/relationships/tags" Target="../tags/tag62.xml" /><Relationship Id="rId25" Type="http://schemas.openxmlformats.org/officeDocument/2006/relationships/tags" Target="../tags/tag63.xml" /><Relationship Id="rId26" Type="http://schemas.openxmlformats.org/officeDocument/2006/relationships/tags" Target="../tags/tag64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21759-71FC-47E1-9C1D-3556E36E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04B37-48CF-4B75-BB09-DA7AD856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5417D-B7A0-4C71-91EA-494472B4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7C141-C27E-4AC0-BC96-0650FDF9D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28722-A52B-4098-9BF3-1A1993CE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D8A79-001D-48BE-8106-FD3D81EE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415FB-BBBF-484F-8844-871399A6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A85E1-BBA5-4A42-80EE-6951D74B6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3287-9325-4CC3-AEA8-C0499EF8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7CF7F-FD14-4E65-8596-3E2EC8F4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5277B-E6B5-41FA-9C87-1EFEB27E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组合 55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55" name="组合 54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11" name="任意多边形: 形状 1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矩形 7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矩形 1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12" name="直接连接符 11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组合 27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组合 31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组合 49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44" name="直接连接符 43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52" name="直接连接符 5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接连接符 52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直接连接符 53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3002280" y="2868135"/>
            <a:ext cx="6187440" cy="106807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600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3002280" y="4119497"/>
            <a:ext cx="6187442" cy="395196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40" name="直接连接符 39"/>
          <p:cNvCxnSpPr/>
          <p:nvPr userDrawn="1">
            <p:custDataLst>
              <p:tags r:id="rId26"/>
            </p:custDataLst>
          </p:nvPr>
        </p:nvCxnSpPr>
        <p:spPr>
          <a:xfrm>
            <a:off x="3683000" y="3997347"/>
            <a:ext cx="4806950" cy="0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3600547" y="4646768"/>
            <a:ext cx="2023152" cy="3292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36" name="文本占位符 4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6566233" y="4646768"/>
            <a:ext cx="2023152" cy="329211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任意多边形: 形状 8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0" name="组合 9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1" name="任意多边形: 形状 3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矩形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8" name="直接连接符 27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11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5" name="直接连接符 24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2" name="直接连接符 21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19" name="直接连接符 18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6" name="直接连接符 15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3002280" y="2973705"/>
            <a:ext cx="6187440" cy="98552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44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3002280" y="4211320"/>
            <a:ext cx="6187440" cy="805180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cxnSp>
        <p:nvCxnSpPr>
          <p:cNvPr id="35" name="直接连接符 34"/>
          <p:cNvCxnSpPr/>
          <p:nvPr userDrawn="1">
            <p:custDataLst>
              <p:tags r:id="rId26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4" name="组合 23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任意多边形: 形状 24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21" name="组合 2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42" name="任意多边形: 形状 41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任意多边形: 形状 4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" name="矩形 43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" name="矩形 4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39" name="直接连接符 38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组合 2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36" name="直接连接符 35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2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组合 2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30" name="直接连接符 29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组合 2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27" name="直接连接符 26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34" name="矩形 33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37" name="直接连接符 36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任意多边形: 形状 35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21" name="矩形 2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2" name="组合 21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6" name="直接连接符 35"/>
          <p:cNvCxnSpPr/>
          <p:nvPr userDrawn="1">
            <p:custDataLst>
              <p:tags r:id="rId1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1" name="组合 1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任意多边形: 形状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矩形 34"/>
              <p:cNvSpPr/>
              <p:nvPr userDrawn="1">
                <p:custDataLst>
                  <p:tags r:id="rId6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1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>
                <p:custDataLst>
                  <p:tags r:id="rId21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815573" y="2943093"/>
            <a:ext cx="6560820" cy="1014730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26"/>
            </p:custDataLst>
          </p:nvPr>
        </p:nvSpPr>
        <p:spPr>
          <a:xfrm>
            <a:off x="2815573" y="4232960"/>
            <a:ext cx="6560820" cy="803497"/>
          </a:xfrm>
        </p:spPr>
        <p:txBody>
          <a:bodyPr lIns="90170" tIns="46990" rIns="90170" bIns="46990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5" name="直接连接符 14"/>
            <p:cNvCxnSpPr/>
            <p:nvPr userDrawn="1">
              <p:custDataLst>
                <p:tags r:id="rId2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任意多边形: 形状 17"/>
          <p:cNvSpPr/>
          <p:nvPr userDrawn="1">
            <p:custDataLst>
              <p:tags r:id="rId5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11407140" y="450850"/>
            <a:ext cx="379095" cy="311785"/>
            <a:chOff x="383382" y="4958557"/>
            <a:chExt cx="521493" cy="428627"/>
          </a:xfrm>
        </p:grpSpPr>
        <p:cxnSp>
          <p:nvCxnSpPr>
            <p:cNvPr id="24" name="直接连接符 2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任意多边形: 形状 22"/>
          <p:cNvSpPr/>
          <p:nvPr userDrawn="1">
            <p:custDataLst>
              <p:tags r:id="rId6"/>
            </p:custDataLst>
          </p:nvPr>
        </p:nvSpPr>
        <p:spPr>
          <a:xfrm rot="10800000">
            <a:off x="398145" y="5849620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24" name="组合 2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6" name="直接连接符 2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任意多边形: 形状 24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11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12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4" name="直接连接符 1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任意多边形: 形状 12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30" name="组合 2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2" name="直接连接符 31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任意多边形: 形状 30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7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11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12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 userDrawn="1"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 userDrawn="1"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23" name="组合 22"/>
          <p:cNvGrpSpPr/>
          <p:nvPr userDrawn="1">
            <p:custDataLst>
              <p:tags r:id="rId10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5" name="直接连接符 24"/>
            <p:cNvCxnSpPr/>
            <p:nvPr userDrawn="1">
              <p:custDataLst>
                <p:tags r:id="rId11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12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13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任意多边形: 形状 23"/>
          <p:cNvSpPr/>
          <p:nvPr userDrawn="1">
            <p:custDataLst>
              <p:tags r:id="rId14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任意多边形: 形状 62"/>
          <p:cNvSpPr/>
          <p:nvPr userDrawn="1">
            <p:custDataLst>
              <p:tags r:id="rId1"/>
            </p:custDataLst>
          </p:nvPr>
        </p:nvSpPr>
        <p:spPr>
          <a:xfrm>
            <a:off x="6471920" y="0"/>
            <a:ext cx="4498340" cy="219265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任意多边形: 形状 63"/>
          <p:cNvSpPr/>
          <p:nvPr userDrawn="1">
            <p:custDataLst>
              <p:tags r:id="rId2"/>
            </p:custDataLst>
          </p:nvPr>
        </p:nvSpPr>
        <p:spPr>
          <a:xfrm>
            <a:off x="1465580" y="5164455"/>
            <a:ext cx="3559175" cy="1693545"/>
          </a:xfrm>
          <a:custGeom>
            <a:gdLst>
              <a:gd name="connsiteX0" fmla="*/ 1779745 w 3559491"/>
              <a:gd name="connsiteY0" fmla="*/ 0 h 1693763"/>
              <a:gd name="connsiteX1" fmla="*/ 3554851 w 3559491"/>
              <a:gd name="connsiteY1" fmla="*/ 1601882 h 1693763"/>
              <a:gd name="connsiteX2" fmla="*/ 3559491 w 3559491"/>
              <a:gd name="connsiteY2" fmla="*/ 1693763 h 1693763"/>
              <a:gd name="connsiteX3" fmla="*/ 0 w 3559491"/>
              <a:gd name="connsiteY3" fmla="*/ 1693763 h 1693763"/>
              <a:gd name="connsiteX4" fmla="*/ 4639 w 3559491"/>
              <a:gd name="connsiteY4" fmla="*/ 1601882 h 1693763"/>
              <a:gd name="connsiteX5" fmla="*/ 1779745 w 3559491"/>
              <a:gd name="connsiteY5" fmla="*/ 0 h 1693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59491" h="1693761">
                <a:moveTo>
                  <a:pt x="1779745" y="0"/>
                </a:moveTo>
                <a:cubicBezTo>
                  <a:pt x="2703606" y="0"/>
                  <a:pt x="3463476" y="702129"/>
                  <a:pt x="3554851" y="1601882"/>
                </a:cubicBezTo>
                <a:lnTo>
                  <a:pt x="3559491" y="1693763"/>
                </a:lnTo>
                <a:lnTo>
                  <a:pt x="0" y="1693763"/>
                </a:lnTo>
                <a:lnTo>
                  <a:pt x="4639" y="1601882"/>
                </a:lnTo>
                <a:cubicBezTo>
                  <a:pt x="96014" y="702129"/>
                  <a:pt x="855884" y="0"/>
                  <a:pt x="1779745" y="0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5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jpeg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image" Target="../media/image1.jpeg" /><Relationship Id="rId8" Type="http://schemas.openxmlformats.org/officeDocument/2006/relationships/image" Target="../media/image2.jpeg" /><Relationship Id="rId9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1.xml" /><Relationship Id="rId100" Type="http://schemas.openxmlformats.org/officeDocument/2006/relationships/tags" Target="../tags/tag411.xml" /><Relationship Id="rId101" Type="http://schemas.openxmlformats.org/officeDocument/2006/relationships/tags" Target="../tags/tag412.xml" /><Relationship Id="rId102" Type="http://schemas.openxmlformats.org/officeDocument/2006/relationships/tags" Target="../tags/tag413.xml" /><Relationship Id="rId103" Type="http://schemas.openxmlformats.org/officeDocument/2006/relationships/tags" Target="../tags/tag414.xml" /><Relationship Id="rId104" Type="http://schemas.openxmlformats.org/officeDocument/2006/relationships/tags" Target="../tags/tag415.xml" /><Relationship Id="rId105" Type="http://schemas.openxmlformats.org/officeDocument/2006/relationships/tags" Target="../tags/tag416.xml" /><Relationship Id="rId106" Type="http://schemas.openxmlformats.org/officeDocument/2006/relationships/tags" Target="../tags/tag417.xml" /><Relationship Id="rId107" Type="http://schemas.openxmlformats.org/officeDocument/2006/relationships/tags" Target="../tags/tag418.xml" /><Relationship Id="rId108" Type="http://schemas.openxmlformats.org/officeDocument/2006/relationships/tags" Target="../tags/tag419.xml" /><Relationship Id="rId109" Type="http://schemas.openxmlformats.org/officeDocument/2006/relationships/tags" Target="../tags/tag420.xml" /><Relationship Id="rId11" Type="http://schemas.openxmlformats.org/officeDocument/2006/relationships/tags" Target="../tags/tag322.xml" /><Relationship Id="rId110" Type="http://schemas.openxmlformats.org/officeDocument/2006/relationships/tags" Target="../tags/tag421.xml" /><Relationship Id="rId111" Type="http://schemas.openxmlformats.org/officeDocument/2006/relationships/tags" Target="../tags/tag422.xml" /><Relationship Id="rId112" Type="http://schemas.openxmlformats.org/officeDocument/2006/relationships/tags" Target="../tags/tag423.xml" /><Relationship Id="rId113" Type="http://schemas.openxmlformats.org/officeDocument/2006/relationships/tags" Target="../tags/tag424.xml" /><Relationship Id="rId114" Type="http://schemas.openxmlformats.org/officeDocument/2006/relationships/tags" Target="../tags/tag425.xml" /><Relationship Id="rId115" Type="http://schemas.openxmlformats.org/officeDocument/2006/relationships/tags" Target="../tags/tag426.xml" /><Relationship Id="rId116" Type="http://schemas.openxmlformats.org/officeDocument/2006/relationships/tags" Target="../tags/tag427.xml" /><Relationship Id="rId117" Type="http://schemas.openxmlformats.org/officeDocument/2006/relationships/tags" Target="../tags/tag428.xml" /><Relationship Id="rId118" Type="http://schemas.openxmlformats.org/officeDocument/2006/relationships/tags" Target="../tags/tag429.xml" /><Relationship Id="rId119" Type="http://schemas.openxmlformats.org/officeDocument/2006/relationships/tags" Target="../tags/tag430.xml" /><Relationship Id="rId12" Type="http://schemas.openxmlformats.org/officeDocument/2006/relationships/tags" Target="../tags/tag323.xml" /><Relationship Id="rId120" Type="http://schemas.openxmlformats.org/officeDocument/2006/relationships/tags" Target="../tags/tag431.xml" /><Relationship Id="rId121" Type="http://schemas.openxmlformats.org/officeDocument/2006/relationships/tags" Target="../tags/tag432.xml" /><Relationship Id="rId122" Type="http://schemas.openxmlformats.org/officeDocument/2006/relationships/tags" Target="../tags/tag433.xml" /><Relationship Id="rId123" Type="http://schemas.openxmlformats.org/officeDocument/2006/relationships/tags" Target="../tags/tag434.xml" /><Relationship Id="rId124" Type="http://schemas.openxmlformats.org/officeDocument/2006/relationships/tags" Target="../tags/tag435.xml" /><Relationship Id="rId125" Type="http://schemas.openxmlformats.org/officeDocument/2006/relationships/tags" Target="../tags/tag436.xml" /><Relationship Id="rId126" Type="http://schemas.openxmlformats.org/officeDocument/2006/relationships/tags" Target="../tags/tag437.xml" /><Relationship Id="rId127" Type="http://schemas.openxmlformats.org/officeDocument/2006/relationships/tags" Target="../tags/tag438.xml" /><Relationship Id="rId128" Type="http://schemas.openxmlformats.org/officeDocument/2006/relationships/tags" Target="../tags/tag439.xml" /><Relationship Id="rId129" Type="http://schemas.openxmlformats.org/officeDocument/2006/relationships/tags" Target="../tags/tag440.xml" /><Relationship Id="rId13" Type="http://schemas.openxmlformats.org/officeDocument/2006/relationships/tags" Target="../tags/tag324.xml" /><Relationship Id="rId130" Type="http://schemas.openxmlformats.org/officeDocument/2006/relationships/tags" Target="../tags/tag441.xml" /><Relationship Id="rId131" Type="http://schemas.openxmlformats.org/officeDocument/2006/relationships/tags" Target="../tags/tag442.xml" /><Relationship Id="rId132" Type="http://schemas.openxmlformats.org/officeDocument/2006/relationships/tags" Target="../tags/tag443.xml" /><Relationship Id="rId133" Type="http://schemas.openxmlformats.org/officeDocument/2006/relationships/tags" Target="../tags/tag444.xml" /><Relationship Id="rId134" Type="http://schemas.openxmlformats.org/officeDocument/2006/relationships/tags" Target="../tags/tag445.xml" /><Relationship Id="rId135" Type="http://schemas.openxmlformats.org/officeDocument/2006/relationships/tags" Target="../tags/tag446.xml" /><Relationship Id="rId136" Type="http://schemas.openxmlformats.org/officeDocument/2006/relationships/tags" Target="../tags/tag447.xml" /><Relationship Id="rId137" Type="http://schemas.openxmlformats.org/officeDocument/2006/relationships/tags" Target="../tags/tag448.xml" /><Relationship Id="rId138" Type="http://schemas.openxmlformats.org/officeDocument/2006/relationships/tags" Target="../tags/tag449.xml" /><Relationship Id="rId139" Type="http://schemas.openxmlformats.org/officeDocument/2006/relationships/tags" Target="../tags/tag450.xml" /><Relationship Id="rId14" Type="http://schemas.openxmlformats.org/officeDocument/2006/relationships/tags" Target="../tags/tag325.xml" /><Relationship Id="rId140" Type="http://schemas.openxmlformats.org/officeDocument/2006/relationships/tags" Target="../tags/tag451.xml" /><Relationship Id="rId141" Type="http://schemas.openxmlformats.org/officeDocument/2006/relationships/tags" Target="../tags/tag452.xml" /><Relationship Id="rId142" Type="http://schemas.openxmlformats.org/officeDocument/2006/relationships/tags" Target="../tags/tag453.xml" /><Relationship Id="rId143" Type="http://schemas.openxmlformats.org/officeDocument/2006/relationships/tags" Target="../tags/tag454.xml" /><Relationship Id="rId144" Type="http://schemas.openxmlformats.org/officeDocument/2006/relationships/tags" Target="../tags/tag455.xml" /><Relationship Id="rId145" Type="http://schemas.openxmlformats.org/officeDocument/2006/relationships/tags" Target="../tags/tag456.xml" /><Relationship Id="rId146" Type="http://schemas.openxmlformats.org/officeDocument/2006/relationships/tags" Target="../tags/tag457.xml" /><Relationship Id="rId147" Type="http://schemas.openxmlformats.org/officeDocument/2006/relationships/tags" Target="../tags/tag458.xml" /><Relationship Id="rId148" Type="http://schemas.openxmlformats.org/officeDocument/2006/relationships/tags" Target="../tags/tag459.xml" /><Relationship Id="rId149" Type="http://schemas.openxmlformats.org/officeDocument/2006/relationships/tags" Target="../tags/tag460.xml" /><Relationship Id="rId15" Type="http://schemas.openxmlformats.org/officeDocument/2006/relationships/tags" Target="../tags/tag326.xml" /><Relationship Id="rId150" Type="http://schemas.openxmlformats.org/officeDocument/2006/relationships/tags" Target="../tags/tag461.xml" /><Relationship Id="rId151" Type="http://schemas.openxmlformats.org/officeDocument/2006/relationships/tags" Target="../tags/tag462.xml" /><Relationship Id="rId152" Type="http://schemas.openxmlformats.org/officeDocument/2006/relationships/tags" Target="../tags/tag463.xml" /><Relationship Id="rId153" Type="http://schemas.openxmlformats.org/officeDocument/2006/relationships/tags" Target="../tags/tag464.xml" /><Relationship Id="rId154" Type="http://schemas.openxmlformats.org/officeDocument/2006/relationships/tags" Target="../tags/tag465.xml" /><Relationship Id="rId155" Type="http://schemas.openxmlformats.org/officeDocument/2006/relationships/tags" Target="../tags/tag466.xml" /><Relationship Id="rId156" Type="http://schemas.openxmlformats.org/officeDocument/2006/relationships/tags" Target="../tags/tag467.xml" /><Relationship Id="rId157" Type="http://schemas.openxmlformats.org/officeDocument/2006/relationships/tags" Target="../tags/tag468.xml" /><Relationship Id="rId158" Type="http://schemas.openxmlformats.org/officeDocument/2006/relationships/tags" Target="../tags/tag469.xml" /><Relationship Id="rId159" Type="http://schemas.openxmlformats.org/officeDocument/2006/relationships/tags" Target="../tags/tag470.xml" /><Relationship Id="rId16" Type="http://schemas.openxmlformats.org/officeDocument/2006/relationships/tags" Target="../tags/tag327.xml" /><Relationship Id="rId160" Type="http://schemas.openxmlformats.org/officeDocument/2006/relationships/tags" Target="../tags/tag471.xml" /><Relationship Id="rId161" Type="http://schemas.openxmlformats.org/officeDocument/2006/relationships/tags" Target="../tags/tag472.xml" /><Relationship Id="rId162" Type="http://schemas.openxmlformats.org/officeDocument/2006/relationships/tags" Target="../tags/tag473.xml" /><Relationship Id="rId163" Type="http://schemas.openxmlformats.org/officeDocument/2006/relationships/tags" Target="../tags/tag474.xml" /><Relationship Id="rId164" Type="http://schemas.openxmlformats.org/officeDocument/2006/relationships/tags" Target="../tags/tag475.xml" /><Relationship Id="rId165" Type="http://schemas.openxmlformats.org/officeDocument/2006/relationships/tags" Target="../tags/tag476.xml" /><Relationship Id="rId166" Type="http://schemas.openxmlformats.org/officeDocument/2006/relationships/tags" Target="../tags/tag477.xml" /><Relationship Id="rId167" Type="http://schemas.openxmlformats.org/officeDocument/2006/relationships/tags" Target="../tags/tag478.xml" /><Relationship Id="rId168" Type="http://schemas.openxmlformats.org/officeDocument/2006/relationships/tags" Target="../tags/tag479.xml" /><Relationship Id="rId169" Type="http://schemas.openxmlformats.org/officeDocument/2006/relationships/tags" Target="../tags/tag480.xml" /><Relationship Id="rId17" Type="http://schemas.openxmlformats.org/officeDocument/2006/relationships/tags" Target="../tags/tag328.xml" /><Relationship Id="rId170" Type="http://schemas.openxmlformats.org/officeDocument/2006/relationships/tags" Target="../tags/tag481.xml" /><Relationship Id="rId171" Type="http://schemas.openxmlformats.org/officeDocument/2006/relationships/tags" Target="../tags/tag482.xml" /><Relationship Id="rId172" Type="http://schemas.openxmlformats.org/officeDocument/2006/relationships/tags" Target="../tags/tag483.xml" /><Relationship Id="rId173" Type="http://schemas.openxmlformats.org/officeDocument/2006/relationships/tags" Target="../tags/tag484.xml" /><Relationship Id="rId174" Type="http://schemas.openxmlformats.org/officeDocument/2006/relationships/tags" Target="../tags/tag485.xml" /><Relationship Id="rId175" Type="http://schemas.openxmlformats.org/officeDocument/2006/relationships/tags" Target="../tags/tag486.xml" /><Relationship Id="rId176" Type="http://schemas.openxmlformats.org/officeDocument/2006/relationships/tags" Target="../tags/tag487.xml" /><Relationship Id="rId177" Type="http://schemas.openxmlformats.org/officeDocument/2006/relationships/tags" Target="../tags/tag488.xml" /><Relationship Id="rId178" Type="http://schemas.openxmlformats.org/officeDocument/2006/relationships/tags" Target="../tags/tag489.xml" /><Relationship Id="rId179" Type="http://schemas.openxmlformats.org/officeDocument/2006/relationships/tags" Target="../tags/tag490.xml" /><Relationship Id="rId18" Type="http://schemas.openxmlformats.org/officeDocument/2006/relationships/tags" Target="../tags/tag329.xml" /><Relationship Id="rId180" Type="http://schemas.openxmlformats.org/officeDocument/2006/relationships/tags" Target="../tags/tag491.xml" /><Relationship Id="rId181" Type="http://schemas.openxmlformats.org/officeDocument/2006/relationships/tags" Target="../tags/tag492.xml" /><Relationship Id="rId182" Type="http://schemas.openxmlformats.org/officeDocument/2006/relationships/tags" Target="../tags/tag493.xml" /><Relationship Id="rId183" Type="http://schemas.openxmlformats.org/officeDocument/2006/relationships/tags" Target="../tags/tag494.xml" /><Relationship Id="rId184" Type="http://schemas.openxmlformats.org/officeDocument/2006/relationships/tags" Target="../tags/tag495.xml" /><Relationship Id="rId185" Type="http://schemas.openxmlformats.org/officeDocument/2006/relationships/tags" Target="../tags/tag496.xml" /><Relationship Id="rId186" Type="http://schemas.openxmlformats.org/officeDocument/2006/relationships/tags" Target="../tags/tag497.xml" /><Relationship Id="rId187" Type="http://schemas.openxmlformats.org/officeDocument/2006/relationships/tags" Target="../tags/tag498.xml" /><Relationship Id="rId188" Type="http://schemas.openxmlformats.org/officeDocument/2006/relationships/tags" Target="../tags/tag499.xml" /><Relationship Id="rId189" Type="http://schemas.openxmlformats.org/officeDocument/2006/relationships/tags" Target="../tags/tag500.xml" /><Relationship Id="rId19" Type="http://schemas.openxmlformats.org/officeDocument/2006/relationships/tags" Target="../tags/tag330.xml" /><Relationship Id="rId190" Type="http://schemas.openxmlformats.org/officeDocument/2006/relationships/tags" Target="../tags/tag501.xml" /><Relationship Id="rId191" Type="http://schemas.openxmlformats.org/officeDocument/2006/relationships/tags" Target="../tags/tag502.xml" /><Relationship Id="rId192" Type="http://schemas.openxmlformats.org/officeDocument/2006/relationships/tags" Target="../tags/tag503.xml" /><Relationship Id="rId193" Type="http://schemas.openxmlformats.org/officeDocument/2006/relationships/tags" Target="../tags/tag504.xml" /><Relationship Id="rId194" Type="http://schemas.openxmlformats.org/officeDocument/2006/relationships/tags" Target="../tags/tag505.xml" /><Relationship Id="rId195" Type="http://schemas.openxmlformats.org/officeDocument/2006/relationships/tags" Target="../tags/tag506.xml" /><Relationship Id="rId196" Type="http://schemas.openxmlformats.org/officeDocument/2006/relationships/tags" Target="../tags/tag507.xml" /><Relationship Id="rId197" Type="http://schemas.openxmlformats.org/officeDocument/2006/relationships/tags" Target="../tags/tag508.xml" /><Relationship Id="rId198" Type="http://schemas.openxmlformats.org/officeDocument/2006/relationships/tags" Target="../tags/tag509.xml" /><Relationship Id="rId199" Type="http://schemas.openxmlformats.org/officeDocument/2006/relationships/tags" Target="../tags/tag510.xml" /><Relationship Id="rId2" Type="http://schemas.openxmlformats.org/officeDocument/2006/relationships/tags" Target="../tags/tag313.xml" /><Relationship Id="rId20" Type="http://schemas.openxmlformats.org/officeDocument/2006/relationships/tags" Target="../tags/tag331.xml" /><Relationship Id="rId200" Type="http://schemas.openxmlformats.org/officeDocument/2006/relationships/tags" Target="../tags/tag511.xml" /><Relationship Id="rId201" Type="http://schemas.openxmlformats.org/officeDocument/2006/relationships/tags" Target="../tags/tag512.xml" /><Relationship Id="rId202" Type="http://schemas.openxmlformats.org/officeDocument/2006/relationships/tags" Target="../tags/tag513.xml" /><Relationship Id="rId203" Type="http://schemas.openxmlformats.org/officeDocument/2006/relationships/tags" Target="../tags/tag514.xml" /><Relationship Id="rId204" Type="http://schemas.openxmlformats.org/officeDocument/2006/relationships/tags" Target="../tags/tag515.xml" /><Relationship Id="rId205" Type="http://schemas.openxmlformats.org/officeDocument/2006/relationships/tags" Target="../tags/tag516.xml" /><Relationship Id="rId206" Type="http://schemas.openxmlformats.org/officeDocument/2006/relationships/tags" Target="../tags/tag517.xml" /><Relationship Id="rId207" Type="http://schemas.openxmlformats.org/officeDocument/2006/relationships/tags" Target="../tags/tag518.xml" /><Relationship Id="rId208" Type="http://schemas.openxmlformats.org/officeDocument/2006/relationships/tags" Target="../tags/tag519.xml" /><Relationship Id="rId209" Type="http://schemas.openxmlformats.org/officeDocument/2006/relationships/tags" Target="../tags/tag520.xml" /><Relationship Id="rId21" Type="http://schemas.openxmlformats.org/officeDocument/2006/relationships/tags" Target="../tags/tag332.xml" /><Relationship Id="rId210" Type="http://schemas.openxmlformats.org/officeDocument/2006/relationships/tags" Target="../tags/tag521.xml" /><Relationship Id="rId211" Type="http://schemas.openxmlformats.org/officeDocument/2006/relationships/tags" Target="../tags/tag522.xml" /><Relationship Id="rId212" Type="http://schemas.openxmlformats.org/officeDocument/2006/relationships/tags" Target="../tags/tag523.xml" /><Relationship Id="rId213" Type="http://schemas.openxmlformats.org/officeDocument/2006/relationships/tags" Target="../tags/tag524.xml" /><Relationship Id="rId214" Type="http://schemas.openxmlformats.org/officeDocument/2006/relationships/tags" Target="../tags/tag525.xml" /><Relationship Id="rId215" Type="http://schemas.openxmlformats.org/officeDocument/2006/relationships/tags" Target="../tags/tag526.xml" /><Relationship Id="rId216" Type="http://schemas.openxmlformats.org/officeDocument/2006/relationships/tags" Target="../tags/tag527.xml" /><Relationship Id="rId217" Type="http://schemas.openxmlformats.org/officeDocument/2006/relationships/tags" Target="../tags/tag528.xml" /><Relationship Id="rId218" Type="http://schemas.openxmlformats.org/officeDocument/2006/relationships/tags" Target="../tags/tag529.xml" /><Relationship Id="rId219" Type="http://schemas.openxmlformats.org/officeDocument/2006/relationships/tags" Target="../tags/tag530.xml" /><Relationship Id="rId22" Type="http://schemas.openxmlformats.org/officeDocument/2006/relationships/tags" Target="../tags/tag333.xml" /><Relationship Id="rId220" Type="http://schemas.openxmlformats.org/officeDocument/2006/relationships/tags" Target="../tags/tag531.xml" /><Relationship Id="rId221" Type="http://schemas.openxmlformats.org/officeDocument/2006/relationships/tags" Target="../tags/tag532.xml" /><Relationship Id="rId222" Type="http://schemas.openxmlformats.org/officeDocument/2006/relationships/tags" Target="../tags/tag533.xml" /><Relationship Id="rId223" Type="http://schemas.openxmlformats.org/officeDocument/2006/relationships/tags" Target="../tags/tag534.xml" /><Relationship Id="rId224" Type="http://schemas.openxmlformats.org/officeDocument/2006/relationships/tags" Target="../tags/tag535.xml" /><Relationship Id="rId225" Type="http://schemas.openxmlformats.org/officeDocument/2006/relationships/tags" Target="../tags/tag536.xml" /><Relationship Id="rId226" Type="http://schemas.openxmlformats.org/officeDocument/2006/relationships/tags" Target="../tags/tag537.xml" /><Relationship Id="rId227" Type="http://schemas.openxmlformats.org/officeDocument/2006/relationships/tags" Target="../tags/tag538.xml" /><Relationship Id="rId228" Type="http://schemas.openxmlformats.org/officeDocument/2006/relationships/tags" Target="../tags/tag539.xml" /><Relationship Id="rId229" Type="http://schemas.openxmlformats.org/officeDocument/2006/relationships/tags" Target="../tags/tag540.xml" /><Relationship Id="rId23" Type="http://schemas.openxmlformats.org/officeDocument/2006/relationships/tags" Target="../tags/tag334.xml" /><Relationship Id="rId230" Type="http://schemas.openxmlformats.org/officeDocument/2006/relationships/tags" Target="../tags/tag541.xml" /><Relationship Id="rId231" Type="http://schemas.openxmlformats.org/officeDocument/2006/relationships/tags" Target="../tags/tag542.xml" /><Relationship Id="rId232" Type="http://schemas.openxmlformats.org/officeDocument/2006/relationships/tags" Target="../tags/tag543.xml" /><Relationship Id="rId233" Type="http://schemas.openxmlformats.org/officeDocument/2006/relationships/tags" Target="../tags/tag544.xml" /><Relationship Id="rId234" Type="http://schemas.openxmlformats.org/officeDocument/2006/relationships/tags" Target="../tags/tag545.xml" /><Relationship Id="rId235" Type="http://schemas.openxmlformats.org/officeDocument/2006/relationships/tags" Target="../tags/tag546.xml" /><Relationship Id="rId236" Type="http://schemas.openxmlformats.org/officeDocument/2006/relationships/tags" Target="../tags/tag547.xml" /><Relationship Id="rId237" Type="http://schemas.openxmlformats.org/officeDocument/2006/relationships/tags" Target="../tags/tag548.xml" /><Relationship Id="rId238" Type="http://schemas.openxmlformats.org/officeDocument/2006/relationships/tags" Target="../tags/tag549.xml" /><Relationship Id="rId239" Type="http://schemas.openxmlformats.org/officeDocument/2006/relationships/tags" Target="../tags/tag550.xml" /><Relationship Id="rId24" Type="http://schemas.openxmlformats.org/officeDocument/2006/relationships/tags" Target="../tags/tag335.xml" /><Relationship Id="rId240" Type="http://schemas.openxmlformats.org/officeDocument/2006/relationships/tags" Target="../tags/tag551.xml" /><Relationship Id="rId241" Type="http://schemas.openxmlformats.org/officeDocument/2006/relationships/tags" Target="../tags/tag552.xml" /><Relationship Id="rId242" Type="http://schemas.openxmlformats.org/officeDocument/2006/relationships/tags" Target="../tags/tag553.xml" /><Relationship Id="rId243" Type="http://schemas.openxmlformats.org/officeDocument/2006/relationships/tags" Target="../tags/tag554.xml" /><Relationship Id="rId244" Type="http://schemas.openxmlformats.org/officeDocument/2006/relationships/tags" Target="../tags/tag555.xml" /><Relationship Id="rId245" Type="http://schemas.openxmlformats.org/officeDocument/2006/relationships/tags" Target="../tags/tag556.xml" /><Relationship Id="rId246" Type="http://schemas.openxmlformats.org/officeDocument/2006/relationships/tags" Target="../tags/tag557.xml" /><Relationship Id="rId247" Type="http://schemas.openxmlformats.org/officeDocument/2006/relationships/tags" Target="../tags/tag558.xml" /><Relationship Id="rId248" Type="http://schemas.openxmlformats.org/officeDocument/2006/relationships/tags" Target="../tags/tag559.xml" /><Relationship Id="rId249" Type="http://schemas.openxmlformats.org/officeDocument/2006/relationships/tags" Target="../tags/tag560.xml" /><Relationship Id="rId25" Type="http://schemas.openxmlformats.org/officeDocument/2006/relationships/tags" Target="../tags/tag336.xml" /><Relationship Id="rId250" Type="http://schemas.openxmlformats.org/officeDocument/2006/relationships/tags" Target="../tags/tag561.xml" /><Relationship Id="rId251" Type="http://schemas.openxmlformats.org/officeDocument/2006/relationships/tags" Target="../tags/tag562.xml" /><Relationship Id="rId252" Type="http://schemas.openxmlformats.org/officeDocument/2006/relationships/tags" Target="../tags/tag563.xml" /><Relationship Id="rId253" Type="http://schemas.openxmlformats.org/officeDocument/2006/relationships/tags" Target="../tags/tag564.xml" /><Relationship Id="rId254" Type="http://schemas.openxmlformats.org/officeDocument/2006/relationships/tags" Target="../tags/tag565.xml" /><Relationship Id="rId255" Type="http://schemas.openxmlformats.org/officeDocument/2006/relationships/tags" Target="../tags/tag566.xml" /><Relationship Id="rId256" Type="http://schemas.openxmlformats.org/officeDocument/2006/relationships/tags" Target="../tags/tag567.xml" /><Relationship Id="rId257" Type="http://schemas.openxmlformats.org/officeDocument/2006/relationships/tags" Target="../tags/tag568.xml" /><Relationship Id="rId258" Type="http://schemas.openxmlformats.org/officeDocument/2006/relationships/tags" Target="../tags/tag569.xml" /><Relationship Id="rId259" Type="http://schemas.openxmlformats.org/officeDocument/2006/relationships/tags" Target="../tags/tag570.xml" /><Relationship Id="rId26" Type="http://schemas.openxmlformats.org/officeDocument/2006/relationships/tags" Target="../tags/tag337.xml" /><Relationship Id="rId260" Type="http://schemas.openxmlformats.org/officeDocument/2006/relationships/tags" Target="../tags/tag571.xml" /><Relationship Id="rId261" Type="http://schemas.openxmlformats.org/officeDocument/2006/relationships/tags" Target="../tags/tag572.xml" /><Relationship Id="rId262" Type="http://schemas.openxmlformats.org/officeDocument/2006/relationships/tags" Target="../tags/tag573.xml" /><Relationship Id="rId263" Type="http://schemas.openxmlformats.org/officeDocument/2006/relationships/tags" Target="../tags/tag574.xml" /><Relationship Id="rId264" Type="http://schemas.openxmlformats.org/officeDocument/2006/relationships/tags" Target="../tags/tag575.xml" /><Relationship Id="rId265" Type="http://schemas.openxmlformats.org/officeDocument/2006/relationships/tags" Target="../tags/tag576.xml" /><Relationship Id="rId266" Type="http://schemas.openxmlformats.org/officeDocument/2006/relationships/tags" Target="../tags/tag577.xml" /><Relationship Id="rId267" Type="http://schemas.openxmlformats.org/officeDocument/2006/relationships/tags" Target="../tags/tag578.xml" /><Relationship Id="rId268" Type="http://schemas.openxmlformats.org/officeDocument/2006/relationships/tags" Target="../tags/tag579.xml" /><Relationship Id="rId269" Type="http://schemas.openxmlformats.org/officeDocument/2006/relationships/tags" Target="../tags/tag580.xml" /><Relationship Id="rId27" Type="http://schemas.openxmlformats.org/officeDocument/2006/relationships/tags" Target="../tags/tag338.xml" /><Relationship Id="rId270" Type="http://schemas.openxmlformats.org/officeDocument/2006/relationships/tags" Target="../tags/tag581.xml" /><Relationship Id="rId271" Type="http://schemas.openxmlformats.org/officeDocument/2006/relationships/tags" Target="../tags/tag582.xml" /><Relationship Id="rId272" Type="http://schemas.openxmlformats.org/officeDocument/2006/relationships/tags" Target="../tags/tag583.xml" /><Relationship Id="rId273" Type="http://schemas.openxmlformats.org/officeDocument/2006/relationships/tags" Target="../tags/tag584.xml" /><Relationship Id="rId274" Type="http://schemas.openxmlformats.org/officeDocument/2006/relationships/tags" Target="../tags/tag585.xml" /><Relationship Id="rId275" Type="http://schemas.openxmlformats.org/officeDocument/2006/relationships/tags" Target="../tags/tag586.xml" /><Relationship Id="rId276" Type="http://schemas.openxmlformats.org/officeDocument/2006/relationships/tags" Target="../tags/tag587.xml" /><Relationship Id="rId277" Type="http://schemas.openxmlformats.org/officeDocument/2006/relationships/tags" Target="../tags/tag588.xml" /><Relationship Id="rId278" Type="http://schemas.openxmlformats.org/officeDocument/2006/relationships/tags" Target="../tags/tag589.xml" /><Relationship Id="rId279" Type="http://schemas.openxmlformats.org/officeDocument/2006/relationships/tags" Target="../tags/tag590.xml" /><Relationship Id="rId28" Type="http://schemas.openxmlformats.org/officeDocument/2006/relationships/tags" Target="../tags/tag339.xml" /><Relationship Id="rId280" Type="http://schemas.openxmlformats.org/officeDocument/2006/relationships/tags" Target="../tags/tag591.xml" /><Relationship Id="rId281" Type="http://schemas.openxmlformats.org/officeDocument/2006/relationships/tags" Target="../tags/tag592.xml" /><Relationship Id="rId282" Type="http://schemas.openxmlformats.org/officeDocument/2006/relationships/tags" Target="../tags/tag593.xml" /><Relationship Id="rId283" Type="http://schemas.openxmlformats.org/officeDocument/2006/relationships/tags" Target="../tags/tag594.xml" /><Relationship Id="rId284" Type="http://schemas.openxmlformats.org/officeDocument/2006/relationships/tags" Target="../tags/tag595.xml" /><Relationship Id="rId285" Type="http://schemas.openxmlformats.org/officeDocument/2006/relationships/tags" Target="../tags/tag596.xml" /><Relationship Id="rId286" Type="http://schemas.openxmlformats.org/officeDocument/2006/relationships/tags" Target="../tags/tag597.xml" /><Relationship Id="rId287" Type="http://schemas.openxmlformats.org/officeDocument/2006/relationships/tags" Target="../tags/tag598.xml" /><Relationship Id="rId288" Type="http://schemas.openxmlformats.org/officeDocument/2006/relationships/tags" Target="../tags/tag599.xml" /><Relationship Id="rId289" Type="http://schemas.openxmlformats.org/officeDocument/2006/relationships/tags" Target="../tags/tag600.xml" /><Relationship Id="rId29" Type="http://schemas.openxmlformats.org/officeDocument/2006/relationships/tags" Target="../tags/tag340.xml" /><Relationship Id="rId290" Type="http://schemas.openxmlformats.org/officeDocument/2006/relationships/tags" Target="../tags/tag601.xml" /><Relationship Id="rId291" Type="http://schemas.openxmlformats.org/officeDocument/2006/relationships/tags" Target="../tags/tag602.xml" /><Relationship Id="rId292" Type="http://schemas.openxmlformats.org/officeDocument/2006/relationships/tags" Target="../tags/tag603.xml" /><Relationship Id="rId293" Type="http://schemas.openxmlformats.org/officeDocument/2006/relationships/tags" Target="../tags/tag604.xml" /><Relationship Id="rId294" Type="http://schemas.openxmlformats.org/officeDocument/2006/relationships/tags" Target="../tags/tag605.xml" /><Relationship Id="rId295" Type="http://schemas.openxmlformats.org/officeDocument/2006/relationships/tags" Target="../tags/tag606.xml" /><Relationship Id="rId296" Type="http://schemas.openxmlformats.org/officeDocument/2006/relationships/tags" Target="../tags/tag607.xml" /><Relationship Id="rId297" Type="http://schemas.openxmlformats.org/officeDocument/2006/relationships/tags" Target="../tags/tag608.xml" /><Relationship Id="rId298" Type="http://schemas.openxmlformats.org/officeDocument/2006/relationships/tags" Target="../tags/tag609.xml" /><Relationship Id="rId299" Type="http://schemas.openxmlformats.org/officeDocument/2006/relationships/tags" Target="../tags/tag610.xml" /><Relationship Id="rId3" Type="http://schemas.openxmlformats.org/officeDocument/2006/relationships/tags" Target="../tags/tag314.xml" /><Relationship Id="rId30" Type="http://schemas.openxmlformats.org/officeDocument/2006/relationships/tags" Target="../tags/tag341.xml" /><Relationship Id="rId300" Type="http://schemas.openxmlformats.org/officeDocument/2006/relationships/tags" Target="../tags/tag611.xml" /><Relationship Id="rId301" Type="http://schemas.openxmlformats.org/officeDocument/2006/relationships/tags" Target="../tags/tag612.xml" /><Relationship Id="rId302" Type="http://schemas.openxmlformats.org/officeDocument/2006/relationships/tags" Target="../tags/tag613.xml" /><Relationship Id="rId303" Type="http://schemas.openxmlformats.org/officeDocument/2006/relationships/tags" Target="../tags/tag614.xml" /><Relationship Id="rId304" Type="http://schemas.openxmlformats.org/officeDocument/2006/relationships/tags" Target="../tags/tag615.xml" /><Relationship Id="rId305" Type="http://schemas.openxmlformats.org/officeDocument/2006/relationships/tags" Target="../tags/tag616.xml" /><Relationship Id="rId306" Type="http://schemas.openxmlformats.org/officeDocument/2006/relationships/tags" Target="../tags/tag617.xml" /><Relationship Id="rId31" Type="http://schemas.openxmlformats.org/officeDocument/2006/relationships/tags" Target="../tags/tag342.xml" /><Relationship Id="rId32" Type="http://schemas.openxmlformats.org/officeDocument/2006/relationships/tags" Target="../tags/tag343.xml" /><Relationship Id="rId33" Type="http://schemas.openxmlformats.org/officeDocument/2006/relationships/tags" Target="../tags/tag344.xml" /><Relationship Id="rId34" Type="http://schemas.openxmlformats.org/officeDocument/2006/relationships/tags" Target="../tags/tag345.xml" /><Relationship Id="rId35" Type="http://schemas.openxmlformats.org/officeDocument/2006/relationships/tags" Target="../tags/tag346.xml" /><Relationship Id="rId36" Type="http://schemas.openxmlformats.org/officeDocument/2006/relationships/tags" Target="../tags/tag347.xml" /><Relationship Id="rId37" Type="http://schemas.openxmlformats.org/officeDocument/2006/relationships/tags" Target="../tags/tag348.xml" /><Relationship Id="rId38" Type="http://schemas.openxmlformats.org/officeDocument/2006/relationships/tags" Target="../tags/tag349.xml" /><Relationship Id="rId39" Type="http://schemas.openxmlformats.org/officeDocument/2006/relationships/tags" Target="../tags/tag350.xml" /><Relationship Id="rId4" Type="http://schemas.openxmlformats.org/officeDocument/2006/relationships/tags" Target="../tags/tag315.xml" /><Relationship Id="rId40" Type="http://schemas.openxmlformats.org/officeDocument/2006/relationships/tags" Target="../tags/tag351.xml" /><Relationship Id="rId41" Type="http://schemas.openxmlformats.org/officeDocument/2006/relationships/tags" Target="../tags/tag352.xml" /><Relationship Id="rId42" Type="http://schemas.openxmlformats.org/officeDocument/2006/relationships/tags" Target="../tags/tag353.xml" /><Relationship Id="rId43" Type="http://schemas.openxmlformats.org/officeDocument/2006/relationships/tags" Target="../tags/tag354.xml" /><Relationship Id="rId44" Type="http://schemas.openxmlformats.org/officeDocument/2006/relationships/tags" Target="../tags/tag355.xml" /><Relationship Id="rId45" Type="http://schemas.openxmlformats.org/officeDocument/2006/relationships/tags" Target="../tags/tag356.xml" /><Relationship Id="rId46" Type="http://schemas.openxmlformats.org/officeDocument/2006/relationships/tags" Target="../tags/tag357.xml" /><Relationship Id="rId47" Type="http://schemas.openxmlformats.org/officeDocument/2006/relationships/tags" Target="../tags/tag358.xml" /><Relationship Id="rId48" Type="http://schemas.openxmlformats.org/officeDocument/2006/relationships/tags" Target="../tags/tag359.xml" /><Relationship Id="rId49" Type="http://schemas.openxmlformats.org/officeDocument/2006/relationships/tags" Target="../tags/tag360.xml" /><Relationship Id="rId5" Type="http://schemas.openxmlformats.org/officeDocument/2006/relationships/tags" Target="../tags/tag316.xml" /><Relationship Id="rId50" Type="http://schemas.openxmlformats.org/officeDocument/2006/relationships/tags" Target="../tags/tag361.xml" /><Relationship Id="rId51" Type="http://schemas.openxmlformats.org/officeDocument/2006/relationships/tags" Target="../tags/tag362.xml" /><Relationship Id="rId52" Type="http://schemas.openxmlformats.org/officeDocument/2006/relationships/tags" Target="../tags/tag363.xml" /><Relationship Id="rId53" Type="http://schemas.openxmlformats.org/officeDocument/2006/relationships/tags" Target="../tags/tag364.xml" /><Relationship Id="rId54" Type="http://schemas.openxmlformats.org/officeDocument/2006/relationships/tags" Target="../tags/tag365.xml" /><Relationship Id="rId55" Type="http://schemas.openxmlformats.org/officeDocument/2006/relationships/tags" Target="../tags/tag366.xml" /><Relationship Id="rId56" Type="http://schemas.openxmlformats.org/officeDocument/2006/relationships/tags" Target="../tags/tag367.xml" /><Relationship Id="rId57" Type="http://schemas.openxmlformats.org/officeDocument/2006/relationships/tags" Target="../tags/tag368.xml" /><Relationship Id="rId58" Type="http://schemas.openxmlformats.org/officeDocument/2006/relationships/tags" Target="../tags/tag369.xml" /><Relationship Id="rId59" Type="http://schemas.openxmlformats.org/officeDocument/2006/relationships/tags" Target="../tags/tag370.xml" /><Relationship Id="rId6" Type="http://schemas.openxmlformats.org/officeDocument/2006/relationships/tags" Target="../tags/tag317.xml" /><Relationship Id="rId60" Type="http://schemas.openxmlformats.org/officeDocument/2006/relationships/tags" Target="../tags/tag371.xml" /><Relationship Id="rId61" Type="http://schemas.openxmlformats.org/officeDocument/2006/relationships/tags" Target="../tags/tag372.xml" /><Relationship Id="rId62" Type="http://schemas.openxmlformats.org/officeDocument/2006/relationships/tags" Target="../tags/tag373.xml" /><Relationship Id="rId63" Type="http://schemas.openxmlformats.org/officeDocument/2006/relationships/tags" Target="../tags/tag374.xml" /><Relationship Id="rId64" Type="http://schemas.openxmlformats.org/officeDocument/2006/relationships/tags" Target="../tags/tag375.xml" /><Relationship Id="rId65" Type="http://schemas.openxmlformats.org/officeDocument/2006/relationships/tags" Target="../tags/tag376.xml" /><Relationship Id="rId66" Type="http://schemas.openxmlformats.org/officeDocument/2006/relationships/tags" Target="../tags/tag377.xml" /><Relationship Id="rId67" Type="http://schemas.openxmlformats.org/officeDocument/2006/relationships/tags" Target="../tags/tag378.xml" /><Relationship Id="rId68" Type="http://schemas.openxmlformats.org/officeDocument/2006/relationships/tags" Target="../tags/tag379.xml" /><Relationship Id="rId69" Type="http://schemas.openxmlformats.org/officeDocument/2006/relationships/tags" Target="../tags/tag380.xml" /><Relationship Id="rId7" Type="http://schemas.openxmlformats.org/officeDocument/2006/relationships/tags" Target="../tags/tag318.xml" /><Relationship Id="rId70" Type="http://schemas.openxmlformats.org/officeDocument/2006/relationships/tags" Target="../tags/tag381.xml" /><Relationship Id="rId71" Type="http://schemas.openxmlformats.org/officeDocument/2006/relationships/tags" Target="../tags/tag382.xml" /><Relationship Id="rId72" Type="http://schemas.openxmlformats.org/officeDocument/2006/relationships/tags" Target="../tags/tag383.xml" /><Relationship Id="rId73" Type="http://schemas.openxmlformats.org/officeDocument/2006/relationships/tags" Target="../tags/tag384.xml" /><Relationship Id="rId74" Type="http://schemas.openxmlformats.org/officeDocument/2006/relationships/tags" Target="../tags/tag385.xml" /><Relationship Id="rId75" Type="http://schemas.openxmlformats.org/officeDocument/2006/relationships/tags" Target="../tags/tag386.xml" /><Relationship Id="rId76" Type="http://schemas.openxmlformats.org/officeDocument/2006/relationships/tags" Target="../tags/tag387.xml" /><Relationship Id="rId77" Type="http://schemas.openxmlformats.org/officeDocument/2006/relationships/tags" Target="../tags/tag388.xml" /><Relationship Id="rId78" Type="http://schemas.openxmlformats.org/officeDocument/2006/relationships/tags" Target="../tags/tag389.xml" /><Relationship Id="rId79" Type="http://schemas.openxmlformats.org/officeDocument/2006/relationships/tags" Target="../tags/tag390.xml" /><Relationship Id="rId8" Type="http://schemas.openxmlformats.org/officeDocument/2006/relationships/tags" Target="../tags/tag319.xml" /><Relationship Id="rId80" Type="http://schemas.openxmlformats.org/officeDocument/2006/relationships/tags" Target="../tags/tag391.xml" /><Relationship Id="rId81" Type="http://schemas.openxmlformats.org/officeDocument/2006/relationships/tags" Target="../tags/tag392.xml" /><Relationship Id="rId82" Type="http://schemas.openxmlformats.org/officeDocument/2006/relationships/tags" Target="../tags/tag393.xml" /><Relationship Id="rId83" Type="http://schemas.openxmlformats.org/officeDocument/2006/relationships/tags" Target="../tags/tag394.xml" /><Relationship Id="rId84" Type="http://schemas.openxmlformats.org/officeDocument/2006/relationships/tags" Target="../tags/tag395.xml" /><Relationship Id="rId85" Type="http://schemas.openxmlformats.org/officeDocument/2006/relationships/tags" Target="../tags/tag396.xml" /><Relationship Id="rId86" Type="http://schemas.openxmlformats.org/officeDocument/2006/relationships/tags" Target="../tags/tag397.xml" /><Relationship Id="rId87" Type="http://schemas.openxmlformats.org/officeDocument/2006/relationships/tags" Target="../tags/tag398.xml" /><Relationship Id="rId88" Type="http://schemas.openxmlformats.org/officeDocument/2006/relationships/tags" Target="../tags/tag399.xml" /><Relationship Id="rId89" Type="http://schemas.openxmlformats.org/officeDocument/2006/relationships/tags" Target="../tags/tag400.xml" /><Relationship Id="rId9" Type="http://schemas.openxmlformats.org/officeDocument/2006/relationships/tags" Target="../tags/tag320.xml" /><Relationship Id="rId90" Type="http://schemas.openxmlformats.org/officeDocument/2006/relationships/tags" Target="../tags/tag401.xml" /><Relationship Id="rId91" Type="http://schemas.openxmlformats.org/officeDocument/2006/relationships/tags" Target="../tags/tag402.xml" /><Relationship Id="rId92" Type="http://schemas.openxmlformats.org/officeDocument/2006/relationships/tags" Target="../tags/tag403.xml" /><Relationship Id="rId93" Type="http://schemas.openxmlformats.org/officeDocument/2006/relationships/tags" Target="../tags/tag404.xml" /><Relationship Id="rId94" Type="http://schemas.openxmlformats.org/officeDocument/2006/relationships/tags" Target="../tags/tag405.xml" /><Relationship Id="rId95" Type="http://schemas.openxmlformats.org/officeDocument/2006/relationships/tags" Target="../tags/tag406.xml" /><Relationship Id="rId96" Type="http://schemas.openxmlformats.org/officeDocument/2006/relationships/tags" Target="../tags/tag407.xml" /><Relationship Id="rId97" Type="http://schemas.openxmlformats.org/officeDocument/2006/relationships/tags" Target="../tags/tag408.xml" /><Relationship Id="rId98" Type="http://schemas.openxmlformats.org/officeDocument/2006/relationships/tags" Target="../tags/tag409.xml" /><Relationship Id="rId99" Type="http://schemas.openxmlformats.org/officeDocument/2006/relationships/tags" Target="../tags/tag4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18.xml" /><Relationship Id="rId3" Type="http://schemas.openxmlformats.org/officeDocument/2006/relationships/tags" Target="../tags/tag619.xml" /><Relationship Id="rId4" Type="http://schemas.openxmlformats.org/officeDocument/2006/relationships/tags" Target="../tags/tag6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26.xml" /><Relationship Id="rId11" Type="http://schemas.openxmlformats.org/officeDocument/2006/relationships/tags" Target="../tags/tag627.xml" /><Relationship Id="rId12" Type="http://schemas.openxmlformats.org/officeDocument/2006/relationships/tags" Target="../tags/tag628.xml" /><Relationship Id="rId13" Type="http://schemas.openxmlformats.org/officeDocument/2006/relationships/tags" Target="../tags/tag629.xml" /><Relationship Id="rId14" Type="http://schemas.openxmlformats.org/officeDocument/2006/relationships/tags" Target="../tags/tag630.xml" /><Relationship Id="rId15" Type="http://schemas.openxmlformats.org/officeDocument/2006/relationships/tags" Target="../tags/tag631.xml" /><Relationship Id="rId16" Type="http://schemas.openxmlformats.org/officeDocument/2006/relationships/tags" Target="../tags/tag632.xml" /><Relationship Id="rId17" Type="http://schemas.openxmlformats.org/officeDocument/2006/relationships/tags" Target="../tags/tag633.xml" /><Relationship Id="rId2" Type="http://schemas.openxmlformats.org/officeDocument/2006/relationships/tags" Target="../tags/tag621.xml" /><Relationship Id="rId3" Type="http://schemas.openxmlformats.org/officeDocument/2006/relationships/tags" Target="../tags/tag622.xml" /><Relationship Id="rId4" Type="http://schemas.openxmlformats.org/officeDocument/2006/relationships/tags" Target="../tags/tag623.xml" /><Relationship Id="rId5" Type="http://schemas.openxmlformats.org/officeDocument/2006/relationships/tags" Target="../tags/tag624.xml" /><Relationship Id="rId6" Type="http://schemas.openxmlformats.org/officeDocument/2006/relationships/tags" Target="../tags/tag625.xml" /><Relationship Id="rId7" Type="http://schemas.openxmlformats.org/officeDocument/2006/relationships/image" Target="../media/image5.jpeg" /><Relationship Id="rId8" Type="http://schemas.openxmlformats.org/officeDocument/2006/relationships/image" Target="../media/image6.jpeg" /><Relationship Id="rId9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634.xml" /><Relationship Id="rId3" Type="http://schemas.openxmlformats.org/officeDocument/2006/relationships/tags" Target="../tags/tag635.xml" /><Relationship Id="rId4" Type="http://schemas.openxmlformats.org/officeDocument/2006/relationships/tags" Target="../tags/tag6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644.xml" /><Relationship Id="rId11" Type="http://schemas.openxmlformats.org/officeDocument/2006/relationships/tags" Target="../tags/tag645.xml" /><Relationship Id="rId2" Type="http://schemas.openxmlformats.org/officeDocument/2006/relationships/tags" Target="../tags/tag637.xml" /><Relationship Id="rId3" Type="http://schemas.openxmlformats.org/officeDocument/2006/relationships/tags" Target="../tags/tag638.xml" /><Relationship Id="rId4" Type="http://schemas.openxmlformats.org/officeDocument/2006/relationships/tags" Target="../tags/tag639.xml" /><Relationship Id="rId5" Type="http://schemas.openxmlformats.org/officeDocument/2006/relationships/tags" Target="../tags/tag640.xml" /><Relationship Id="rId6" Type="http://schemas.openxmlformats.org/officeDocument/2006/relationships/tags" Target="../tags/tag641.xml" /><Relationship Id="rId7" Type="http://schemas.openxmlformats.org/officeDocument/2006/relationships/image" Target="../media/image8.jpeg" /><Relationship Id="rId8" Type="http://schemas.openxmlformats.org/officeDocument/2006/relationships/tags" Target="../tags/tag642.xml" /><Relationship Id="rId9" Type="http://schemas.openxmlformats.org/officeDocument/2006/relationships/tags" Target="../tags/tag6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30223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3002280" y="2868135"/>
            <a:ext cx="6187440" cy="106807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 fontScale="50000"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60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妇产科细菌性阴道病患者诊疗技术</a:t>
            </a:r>
            <a:endParaRPr lang="en-US" sz="60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7" name="副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4119497"/>
            <a:ext cx="6187442" cy="395196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>
            <a:defPPr>
              <a:defRPr lang="en-US"/>
            </a:defPPr>
            <a:lvl1pPr mar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100">
                <a:solidFill>
                  <a:schemeClr val="dk1">
                    <a:lumMod val="75000"/>
                    <a:lumOff val="25000"/>
                  </a:schemeClr>
                </a:solidFill>
                <a:ea typeface="汉仪闫锐敏行楷简" panose="00020600040101010101" charset="-122"/>
              </a:rPr>
              <a:t>汇报时间：2024-01-10</a:t>
            </a:r>
            <a:endParaRPr lang="en-US" sz="1100">
              <a:solidFill>
                <a:schemeClr val="dk1">
                  <a:lumMod val="75000"/>
                  <a:lumOff val="2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8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600547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 fontScale="80000"/>
          </a:bodyPr>
          <a:lstStyle>
            <a:defPPr>
              <a:defRPr lang="en-US"/>
            </a:defPPr>
            <a:lvl1pPr mar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4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汇报人：小刺猬知识库</a:t>
            </a:r>
            <a:endParaRPr lang="en-US" sz="14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9" name="文本占位符 7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566233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en-US"/>
            </a:defPPr>
            <a:lvl1pPr mar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202X/01/01</a:t>
            </a:r>
            <a:endParaRPr lang="en-US" altLang="zh-CN" sz="11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793933" y="1992857"/>
            <a:ext cx="2604135" cy="82276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200" b="1" kern="1200">
                <a:solidFill>
                  <a:schemeClr val="accent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>
                <a:solidFill>
                  <a:schemeClr val="accent1">
                    <a:lumMod val="50000"/>
                  </a:schemeClr>
                </a:solidFill>
              </a:rPr>
              <a:t>202X</a:t>
            </a:r>
            <a:endParaRPr lang="en-US" altLang="zh-CN" sz="60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7729029" y="161925"/>
            <a:ext cx="2690159" cy="7683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5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目录</a:t>
            </a:r>
            <a:endParaRPr lang="en-US" sz="35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294322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概述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1" name="淘宝店chenying0907 18"/>
          <p:cNvSpPr txBox="1"/>
          <p:nvPr>
            <p:custDataLst>
              <p:tags r:id="rId4"/>
            </p:custDataLst>
          </p:nvPr>
        </p:nvSpPr>
        <p:spPr>
          <a:xfrm>
            <a:off x="3484880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01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63003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病因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5" name="淘宝店chenying0907 18"/>
          <p:cNvSpPr txBox="1"/>
          <p:nvPr>
            <p:custDataLst>
              <p:tags r:id="rId6"/>
            </p:custDataLst>
          </p:nvPr>
        </p:nvSpPr>
        <p:spPr>
          <a:xfrm>
            <a:off x="7171055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02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294322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临床表现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7" name="淘宝店chenying0907 18"/>
          <p:cNvSpPr txBox="1"/>
          <p:nvPr>
            <p:custDataLst>
              <p:tags r:id="rId8"/>
            </p:custDataLst>
          </p:nvPr>
        </p:nvSpPr>
        <p:spPr>
          <a:xfrm>
            <a:off x="3484880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03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663003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治疗原则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9" name="淘宝店chenying0907 18"/>
          <p:cNvSpPr txBox="1"/>
          <p:nvPr>
            <p:custDataLst>
              <p:tags r:id="rId10"/>
            </p:custDataLst>
          </p:nvPr>
        </p:nvSpPr>
        <p:spPr>
          <a:xfrm>
            <a:off x="7171055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04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294068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护理评估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7" name="淘宝店chenying0907 18"/>
          <p:cNvSpPr txBox="1"/>
          <p:nvPr>
            <p:custDataLst>
              <p:tags r:id="rId12"/>
            </p:custDataLst>
          </p:nvPr>
        </p:nvSpPr>
        <p:spPr>
          <a:xfrm>
            <a:off x="3482340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05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662749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护理问题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9" name="淘宝店chenying0907 18"/>
          <p:cNvSpPr txBox="1"/>
          <p:nvPr>
            <p:custDataLst>
              <p:tags r:id="rId14"/>
            </p:custDataLst>
          </p:nvPr>
        </p:nvSpPr>
        <p:spPr>
          <a:xfrm>
            <a:off x="7168515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06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01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概述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组合 5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3" name="直接连接符 5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8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9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10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>
            <a:off x="791210" y="3855085"/>
            <a:ext cx="2621280" cy="262128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>
            <p:custDataLst>
              <p:tags r:id="rId12"/>
            </p:custDataLst>
          </p:nvPr>
        </p:nvCxnSpPr>
        <p:spPr>
          <a:xfrm>
            <a:off x="5149911" y="4014126"/>
            <a:ext cx="951111" cy="0"/>
          </a:xfrm>
          <a:prstGeom prst="line">
            <a:avLst/>
          </a:prstGeom>
          <a:solidFill>
            <a:schemeClr val="lt1"/>
          </a:solidFill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>
            <p:custDataLst>
              <p:tags r:id="rId13"/>
            </p:custDataLst>
          </p:nvPr>
        </p:nvSpPr>
        <p:spPr>
          <a:xfrm>
            <a:off x="8842375" y="1144905"/>
            <a:ext cx="2558415" cy="25933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>
            <p:custDataLst>
              <p:tags r:id="rId14"/>
            </p:custDataLst>
          </p:nvPr>
        </p:nvCxnSpPr>
        <p:spPr>
          <a:xfrm>
            <a:off x="5149911" y="4014126"/>
            <a:ext cx="951111" cy="0"/>
          </a:xfrm>
          <a:prstGeom prst="line">
            <a:avLst/>
          </a:prstGeom>
          <a:solidFill>
            <a:schemeClr val="lt1"/>
          </a:solidFill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>
            <p:custDataLst>
              <p:tags r:id="rId15"/>
            </p:custDataLst>
          </p:nvPr>
        </p:nvSpPr>
        <p:spPr>
          <a:xfrm>
            <a:off x="3521710" y="1144905"/>
            <a:ext cx="2511425" cy="25933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细菌性阴道病是一种由于阴道内正常菌群失调引起的混合感染。</a:t>
            </a:r>
            <a:endParaRPr lang="en-US" sz="12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16"/>
            </p:custDataLst>
          </p:nvPr>
        </p:nvSpPr>
        <p:spPr>
          <a:xfrm>
            <a:off x="6158865" y="3855085"/>
            <a:ext cx="2558415" cy="262128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906260" y="4602480"/>
            <a:ext cx="832485" cy="610235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rot="18000000">
            <a:off x="7035165" y="4412615"/>
            <a:ext cx="403860" cy="125095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3600000" flipH="1">
            <a:off x="7446010" y="4324985"/>
            <a:ext cx="201295" cy="125095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499350" y="4488180"/>
            <a:ext cx="469900" cy="469900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21730" y="5262880"/>
            <a:ext cx="2432050" cy="8864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细菌性阴道病患者没有明显的临床及病理特征，不会出现炎性改变。</a:t>
            </a:r>
            <a:endParaRPr lang="en-US" sz="12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224547" y="4767454"/>
            <a:ext cx="1754505" cy="6324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4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6324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4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50" name="TextBox 50"/>
          <p:cNvSpPr txBox="1"/>
          <p:nvPr>
            <p:custDataLst>
              <p:tags r:id="rId17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概述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02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病因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组合 35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7" name="直接连接符 36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接连接符 37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连接符 38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Freeform 2"/>
          <p:cNvSpPr/>
          <p:nvPr>
            <p:custDataLst>
              <p:tags r:id="rId7"/>
            </p:custDataLst>
          </p:nvPr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>
            <p:custDataLst>
              <p:tags r:id="rId8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病因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>
            <p:custDataLst>
              <p:tags r:id="rId9"/>
            </p:custDataLst>
          </p:nvPr>
        </p:nvSpPr>
        <p:spPr>
          <a:xfrm>
            <a:off x="1161415" y="1569720"/>
            <a:ext cx="2267585" cy="15519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生理情况下，阴道内有各种厌氧菌及需氧菌，其中以产生过氧化氢的乳酸杆菌占优势。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>
            <p:custDataLst>
              <p:tags r:id="rId10"/>
            </p:custDataLst>
          </p:nvPr>
        </p:nvSpPr>
        <p:spPr>
          <a:xfrm>
            <a:off x="1094740" y="4158615"/>
            <a:ext cx="2267585" cy="15519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本病常见于生育年龄，当阴道内乳酸杆菌减少时其他细菌大量繁殖。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>
            <p:custDataLst>
              <p:tags r:id="rId11"/>
            </p:custDataLst>
          </p:nvPr>
        </p:nvSpPr>
        <p:spPr>
          <a:xfrm>
            <a:off x="6899275" y="1445260"/>
            <a:ext cx="2267585" cy="15519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主要有加德纳尔菌、厌氧菌以及人型支原体，其中以厌氧菌居多。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2"/>
            </p:custDataLst>
          </p:nvPr>
        </p:nvSpPr>
        <p:spPr>
          <a:xfrm>
            <a:off x="6899275" y="4698365"/>
            <a:ext cx="2267585" cy="15519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破坏了正常阴道菌群之间的相互平衡，引起细菌性阴道病。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>
            <p:custDataLst>
              <p:tags r:id="rId13"/>
            </p:custDataLst>
          </p:nvPr>
        </p:nvSpPr>
        <p:spPr>
          <a:xfrm>
            <a:off x="9482455" y="3014980"/>
            <a:ext cx="2267585" cy="15519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性交过频、有多个性伴侣、抗生素的应用、阴道灌洗使阴道碱化都可能导致该病。</a:t>
            </a:r>
            <a:endParaRPr lang="en-US" sz="15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03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临床表现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" name="组合 408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10" name="直接连接符 409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" name="直接连接符 410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2" name="直接连接符 411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8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AutoShape 3"/>
          <p:cNvSpPr/>
          <p:nvPr>
            <p:custDataLst>
              <p:tags r:id="rId7"/>
            </p:custDataLst>
          </p:nvPr>
        </p:nvSpPr>
        <p:spPr>
          <a:xfrm>
            <a:off x="962660" y="1984375"/>
            <a:ext cx="347345" cy="37909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 rot="457219">
            <a:off x="854710" y="1877695"/>
            <a:ext cx="98425" cy="54356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 rot="21142780" flipH="1">
            <a:off x="1319530" y="1877695"/>
            <a:ext cx="98425" cy="5486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0"/>
            </p:custDataLst>
          </p:nvPr>
        </p:nvSpPr>
        <p:spPr>
          <a:xfrm rot="21437230" flipH="1">
            <a:off x="1168400" y="2264410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 rot="162769">
            <a:off x="943610" y="2264410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>
            <p:custDataLst>
              <p:tags r:id="rId12"/>
            </p:custDataLst>
          </p:nvPr>
        </p:nvSpPr>
        <p:spPr>
          <a:xfrm>
            <a:off x="1014730" y="1449070"/>
            <a:ext cx="234315" cy="30480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>
            <p:custDataLst>
              <p:tags r:id="rId13"/>
            </p:custDataLst>
          </p:nvPr>
        </p:nvSpPr>
        <p:spPr>
          <a:xfrm>
            <a:off x="875030" y="1732915"/>
            <a:ext cx="514350" cy="29718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>
            <p:custDataLst>
              <p:tags r:id="rId14"/>
            </p:custDataLst>
          </p:nvPr>
        </p:nvSpPr>
        <p:spPr>
          <a:xfrm>
            <a:off x="1102995" y="1782445"/>
            <a:ext cx="59690" cy="44450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5"/>
            </p:custDataLst>
          </p:nvPr>
        </p:nvSpPr>
        <p:spPr>
          <a:xfrm>
            <a:off x="6942455" y="1984375"/>
            <a:ext cx="335915" cy="37909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6"/>
            </p:custDataLst>
          </p:nvPr>
        </p:nvSpPr>
        <p:spPr>
          <a:xfrm rot="457219">
            <a:off x="6843395" y="1877695"/>
            <a:ext cx="98425" cy="54356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>
            <p:custDataLst>
              <p:tags r:id="rId17"/>
            </p:custDataLst>
          </p:nvPr>
        </p:nvSpPr>
        <p:spPr>
          <a:xfrm rot="21142780" flipH="1">
            <a:off x="7280910" y="1877695"/>
            <a:ext cx="98425" cy="5486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>
            <p:custDataLst>
              <p:tags r:id="rId18"/>
            </p:custDataLst>
          </p:nvPr>
        </p:nvSpPr>
        <p:spPr>
          <a:xfrm>
            <a:off x="6867525" y="1449070"/>
            <a:ext cx="494665" cy="58102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>
            <p:custDataLst>
              <p:tags r:id="rId19"/>
            </p:custDataLst>
          </p:nvPr>
        </p:nvSpPr>
        <p:spPr>
          <a:xfrm rot="21437230" flipH="1">
            <a:off x="7138670" y="2267585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20"/>
            </p:custDataLst>
          </p:nvPr>
        </p:nvSpPr>
        <p:spPr>
          <a:xfrm rot="162769">
            <a:off x="6922770" y="2267585"/>
            <a:ext cx="156845" cy="8661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>
            <p:custDataLst>
              <p:tags r:id="rId21"/>
            </p:custDataLst>
          </p:nvPr>
        </p:nvSpPr>
        <p:spPr>
          <a:xfrm>
            <a:off x="1649095" y="1934845"/>
            <a:ext cx="1897380" cy="6324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>
            <p:custDataLst>
              <p:tags r:id="rId22"/>
            </p:custDataLst>
          </p:nvPr>
        </p:nvSpPr>
        <p:spPr>
          <a:xfrm>
            <a:off x="7599680" y="1934845"/>
            <a:ext cx="1897380" cy="6324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5" name="AutoShape 25"/>
          <p:cNvSpPr/>
          <p:nvPr>
            <p:custDataLst>
              <p:tags r:id="rId23"/>
            </p:custDataLst>
          </p:nvPr>
        </p:nvSpPr>
        <p:spPr>
          <a:xfrm>
            <a:off x="90233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>
            <p:custDataLst>
              <p:tags r:id="rId24"/>
            </p:custDataLst>
          </p:nvPr>
        </p:nvSpPr>
        <p:spPr>
          <a:xfrm rot="457219">
            <a:off x="85471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>
            <p:custDataLst>
              <p:tags r:id="rId25"/>
            </p:custDataLst>
          </p:nvPr>
        </p:nvSpPr>
        <p:spPr>
          <a:xfrm rot="21142780" flipH="1">
            <a:off x="105981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>
            <p:custDataLst>
              <p:tags r:id="rId26"/>
            </p:custDataLst>
          </p:nvPr>
        </p:nvSpPr>
        <p:spPr>
          <a:xfrm rot="21437230" flipH="1">
            <a:off x="99314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>
            <p:custDataLst>
              <p:tags r:id="rId27"/>
            </p:custDataLst>
          </p:nvPr>
        </p:nvSpPr>
        <p:spPr>
          <a:xfrm rot="162769">
            <a:off x="89344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>
            <p:custDataLst>
              <p:tags r:id="rId28"/>
            </p:custDataLst>
          </p:nvPr>
        </p:nvSpPr>
        <p:spPr>
          <a:xfrm>
            <a:off x="92519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>
            <p:custDataLst>
              <p:tags r:id="rId29"/>
            </p:custDataLst>
          </p:nvPr>
        </p:nvSpPr>
        <p:spPr>
          <a:xfrm>
            <a:off x="86360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>
            <p:custDataLst>
              <p:tags r:id="rId30"/>
            </p:custDataLst>
          </p:nvPr>
        </p:nvSpPr>
        <p:spPr>
          <a:xfrm>
            <a:off x="96393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>
            <p:custDataLst>
              <p:tags r:id="rId31"/>
            </p:custDataLst>
          </p:nvPr>
        </p:nvSpPr>
        <p:spPr>
          <a:xfrm>
            <a:off x="136398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>
            <p:custDataLst>
              <p:tags r:id="rId32"/>
            </p:custDataLst>
          </p:nvPr>
        </p:nvSpPr>
        <p:spPr>
          <a:xfrm rot="457219">
            <a:off x="131635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>
            <p:custDataLst>
              <p:tags r:id="rId33"/>
            </p:custDataLst>
          </p:nvPr>
        </p:nvSpPr>
        <p:spPr>
          <a:xfrm rot="21142780" flipH="1">
            <a:off x="152146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>
            <p:custDataLst>
              <p:tags r:id="rId34"/>
            </p:custDataLst>
          </p:nvPr>
        </p:nvSpPr>
        <p:spPr>
          <a:xfrm rot="21437230" flipH="1">
            <a:off x="145478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>
            <p:custDataLst>
              <p:tags r:id="rId35"/>
            </p:custDataLst>
          </p:nvPr>
        </p:nvSpPr>
        <p:spPr>
          <a:xfrm rot="162769">
            <a:off x="135572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>
            <p:custDataLst>
              <p:tags r:id="rId36"/>
            </p:custDataLst>
          </p:nvPr>
        </p:nvSpPr>
        <p:spPr>
          <a:xfrm>
            <a:off x="138684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>
            <p:custDataLst>
              <p:tags r:id="rId37"/>
            </p:custDataLst>
          </p:nvPr>
        </p:nvSpPr>
        <p:spPr>
          <a:xfrm>
            <a:off x="132524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>
            <p:custDataLst>
              <p:tags r:id="rId38"/>
            </p:custDataLst>
          </p:nvPr>
        </p:nvSpPr>
        <p:spPr>
          <a:xfrm>
            <a:off x="142621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>
            <p:custDataLst>
              <p:tags r:id="rId39"/>
            </p:custDataLst>
          </p:nvPr>
        </p:nvSpPr>
        <p:spPr>
          <a:xfrm>
            <a:off x="182562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>
            <p:custDataLst>
              <p:tags r:id="rId40"/>
            </p:custDataLst>
          </p:nvPr>
        </p:nvSpPr>
        <p:spPr>
          <a:xfrm rot="457219">
            <a:off x="177800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>
            <p:custDataLst>
              <p:tags r:id="rId41"/>
            </p:custDataLst>
          </p:nvPr>
        </p:nvSpPr>
        <p:spPr>
          <a:xfrm rot="21142780" flipH="1">
            <a:off x="198310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>
            <p:custDataLst>
              <p:tags r:id="rId42"/>
            </p:custDataLst>
          </p:nvPr>
        </p:nvSpPr>
        <p:spPr>
          <a:xfrm rot="21437230" flipH="1">
            <a:off x="191643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>
            <p:custDataLst>
              <p:tags r:id="rId43"/>
            </p:custDataLst>
          </p:nvPr>
        </p:nvSpPr>
        <p:spPr>
          <a:xfrm rot="162769">
            <a:off x="181737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>
            <p:custDataLst>
              <p:tags r:id="rId44"/>
            </p:custDataLst>
          </p:nvPr>
        </p:nvSpPr>
        <p:spPr>
          <a:xfrm>
            <a:off x="184912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>
            <p:custDataLst>
              <p:tags r:id="rId45"/>
            </p:custDataLst>
          </p:nvPr>
        </p:nvSpPr>
        <p:spPr>
          <a:xfrm>
            <a:off x="178752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>
            <p:custDataLst>
              <p:tags r:id="rId46"/>
            </p:custDataLst>
          </p:nvPr>
        </p:nvSpPr>
        <p:spPr>
          <a:xfrm>
            <a:off x="188785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>
            <p:custDataLst>
              <p:tags r:id="rId47"/>
            </p:custDataLst>
          </p:nvPr>
        </p:nvSpPr>
        <p:spPr>
          <a:xfrm>
            <a:off x="228790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>
            <p:custDataLst>
              <p:tags r:id="rId48"/>
            </p:custDataLst>
          </p:nvPr>
        </p:nvSpPr>
        <p:spPr>
          <a:xfrm rot="457219">
            <a:off x="224028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>
            <p:custDataLst>
              <p:tags r:id="rId49"/>
            </p:custDataLst>
          </p:nvPr>
        </p:nvSpPr>
        <p:spPr>
          <a:xfrm rot="21142780" flipH="1">
            <a:off x="244538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>
            <p:custDataLst>
              <p:tags r:id="rId50"/>
            </p:custDataLst>
          </p:nvPr>
        </p:nvSpPr>
        <p:spPr>
          <a:xfrm rot="21437230" flipH="1">
            <a:off x="237871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>
            <p:custDataLst>
              <p:tags r:id="rId51"/>
            </p:custDataLst>
          </p:nvPr>
        </p:nvSpPr>
        <p:spPr>
          <a:xfrm rot="162769">
            <a:off x="227965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>
            <p:custDataLst>
              <p:tags r:id="rId52"/>
            </p:custDataLst>
          </p:nvPr>
        </p:nvSpPr>
        <p:spPr>
          <a:xfrm>
            <a:off x="231076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>
            <p:custDataLst>
              <p:tags r:id="rId53"/>
            </p:custDataLst>
          </p:nvPr>
        </p:nvSpPr>
        <p:spPr>
          <a:xfrm>
            <a:off x="224917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>
            <p:custDataLst>
              <p:tags r:id="rId54"/>
            </p:custDataLst>
          </p:nvPr>
        </p:nvSpPr>
        <p:spPr>
          <a:xfrm>
            <a:off x="234950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>
            <p:custDataLst>
              <p:tags r:id="rId55"/>
            </p:custDataLst>
          </p:nvPr>
        </p:nvSpPr>
        <p:spPr>
          <a:xfrm>
            <a:off x="274955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>
            <p:custDataLst>
              <p:tags r:id="rId56"/>
            </p:custDataLst>
          </p:nvPr>
        </p:nvSpPr>
        <p:spPr>
          <a:xfrm rot="457219">
            <a:off x="270192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>
            <p:custDataLst>
              <p:tags r:id="rId57"/>
            </p:custDataLst>
          </p:nvPr>
        </p:nvSpPr>
        <p:spPr>
          <a:xfrm rot="21142780" flipH="1">
            <a:off x="290703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>
            <p:custDataLst>
              <p:tags r:id="rId58"/>
            </p:custDataLst>
          </p:nvPr>
        </p:nvSpPr>
        <p:spPr>
          <a:xfrm rot="21437230" flipH="1">
            <a:off x="284035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>
            <p:custDataLst>
              <p:tags r:id="rId59"/>
            </p:custDataLst>
          </p:nvPr>
        </p:nvSpPr>
        <p:spPr>
          <a:xfrm rot="162769">
            <a:off x="274129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>
            <p:custDataLst>
              <p:tags r:id="rId60"/>
            </p:custDataLst>
          </p:nvPr>
        </p:nvSpPr>
        <p:spPr>
          <a:xfrm>
            <a:off x="277304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>
            <p:custDataLst>
              <p:tags r:id="rId61"/>
            </p:custDataLst>
          </p:nvPr>
        </p:nvSpPr>
        <p:spPr>
          <a:xfrm>
            <a:off x="271081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>
            <p:custDataLst>
              <p:tags r:id="rId62"/>
            </p:custDataLst>
          </p:nvPr>
        </p:nvSpPr>
        <p:spPr>
          <a:xfrm>
            <a:off x="281178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>
            <p:custDataLst>
              <p:tags r:id="rId63"/>
            </p:custDataLst>
          </p:nvPr>
        </p:nvSpPr>
        <p:spPr>
          <a:xfrm>
            <a:off x="321119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>
            <p:custDataLst>
              <p:tags r:id="rId64"/>
            </p:custDataLst>
          </p:nvPr>
        </p:nvSpPr>
        <p:spPr>
          <a:xfrm rot="457219">
            <a:off x="316420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>
            <p:custDataLst>
              <p:tags r:id="rId65"/>
            </p:custDataLst>
          </p:nvPr>
        </p:nvSpPr>
        <p:spPr>
          <a:xfrm rot="21142780" flipH="1">
            <a:off x="336867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>
            <p:custDataLst>
              <p:tags r:id="rId66"/>
            </p:custDataLst>
          </p:nvPr>
        </p:nvSpPr>
        <p:spPr>
          <a:xfrm rot="21437230" flipH="1">
            <a:off x="330200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>
            <p:custDataLst>
              <p:tags r:id="rId67"/>
            </p:custDataLst>
          </p:nvPr>
        </p:nvSpPr>
        <p:spPr>
          <a:xfrm rot="162769">
            <a:off x="320294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>
            <p:custDataLst>
              <p:tags r:id="rId68"/>
            </p:custDataLst>
          </p:nvPr>
        </p:nvSpPr>
        <p:spPr>
          <a:xfrm>
            <a:off x="323469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>
            <p:custDataLst>
              <p:tags r:id="rId69"/>
            </p:custDataLst>
          </p:nvPr>
        </p:nvSpPr>
        <p:spPr>
          <a:xfrm>
            <a:off x="317309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>
            <p:custDataLst>
              <p:tags r:id="rId70"/>
            </p:custDataLst>
          </p:nvPr>
        </p:nvSpPr>
        <p:spPr>
          <a:xfrm>
            <a:off x="327342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>
            <p:custDataLst>
              <p:tags r:id="rId71"/>
            </p:custDataLst>
          </p:nvPr>
        </p:nvSpPr>
        <p:spPr>
          <a:xfrm>
            <a:off x="367347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>
            <p:custDataLst>
              <p:tags r:id="rId72"/>
            </p:custDataLst>
          </p:nvPr>
        </p:nvSpPr>
        <p:spPr>
          <a:xfrm rot="457219">
            <a:off x="362585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>
            <p:custDataLst>
              <p:tags r:id="rId73"/>
            </p:custDataLst>
          </p:nvPr>
        </p:nvSpPr>
        <p:spPr>
          <a:xfrm rot="21142780" flipH="1">
            <a:off x="383095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>
            <p:custDataLst>
              <p:tags r:id="rId74"/>
            </p:custDataLst>
          </p:nvPr>
        </p:nvSpPr>
        <p:spPr>
          <a:xfrm rot="21437230" flipH="1">
            <a:off x="376428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>
            <p:custDataLst>
              <p:tags r:id="rId75"/>
            </p:custDataLst>
          </p:nvPr>
        </p:nvSpPr>
        <p:spPr>
          <a:xfrm rot="162769">
            <a:off x="366522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>
            <p:custDataLst>
              <p:tags r:id="rId76"/>
            </p:custDataLst>
          </p:nvPr>
        </p:nvSpPr>
        <p:spPr>
          <a:xfrm>
            <a:off x="369633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>
            <p:custDataLst>
              <p:tags r:id="rId77"/>
            </p:custDataLst>
          </p:nvPr>
        </p:nvSpPr>
        <p:spPr>
          <a:xfrm>
            <a:off x="363474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>
            <p:custDataLst>
              <p:tags r:id="rId78"/>
            </p:custDataLst>
          </p:nvPr>
        </p:nvSpPr>
        <p:spPr>
          <a:xfrm>
            <a:off x="373507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>
            <p:custDataLst>
              <p:tags r:id="rId79"/>
            </p:custDataLst>
          </p:nvPr>
        </p:nvSpPr>
        <p:spPr>
          <a:xfrm>
            <a:off x="4135120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>
            <p:custDataLst>
              <p:tags r:id="rId80"/>
            </p:custDataLst>
          </p:nvPr>
        </p:nvSpPr>
        <p:spPr>
          <a:xfrm rot="457219">
            <a:off x="408749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>
            <p:custDataLst>
              <p:tags r:id="rId81"/>
            </p:custDataLst>
          </p:nvPr>
        </p:nvSpPr>
        <p:spPr>
          <a:xfrm rot="21142780" flipH="1">
            <a:off x="429260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>
            <p:custDataLst>
              <p:tags r:id="rId82"/>
            </p:custDataLst>
          </p:nvPr>
        </p:nvSpPr>
        <p:spPr>
          <a:xfrm rot="21437230" flipH="1">
            <a:off x="422592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>
            <p:custDataLst>
              <p:tags r:id="rId83"/>
            </p:custDataLst>
          </p:nvPr>
        </p:nvSpPr>
        <p:spPr>
          <a:xfrm rot="162769">
            <a:off x="4126865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>
            <p:custDataLst>
              <p:tags r:id="rId84"/>
            </p:custDataLst>
          </p:nvPr>
        </p:nvSpPr>
        <p:spPr>
          <a:xfrm>
            <a:off x="415861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>
            <p:custDataLst>
              <p:tags r:id="rId85"/>
            </p:custDataLst>
          </p:nvPr>
        </p:nvSpPr>
        <p:spPr>
          <a:xfrm>
            <a:off x="409638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>
            <p:custDataLst>
              <p:tags r:id="rId86"/>
            </p:custDataLst>
          </p:nvPr>
        </p:nvSpPr>
        <p:spPr>
          <a:xfrm>
            <a:off x="419735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>
            <p:custDataLst>
              <p:tags r:id="rId87"/>
            </p:custDataLst>
          </p:nvPr>
        </p:nvSpPr>
        <p:spPr>
          <a:xfrm>
            <a:off x="459676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>
            <p:custDataLst>
              <p:tags r:id="rId88"/>
            </p:custDataLst>
          </p:nvPr>
        </p:nvSpPr>
        <p:spPr>
          <a:xfrm rot="457219">
            <a:off x="454977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>
            <p:custDataLst>
              <p:tags r:id="rId89"/>
            </p:custDataLst>
          </p:nvPr>
        </p:nvSpPr>
        <p:spPr>
          <a:xfrm rot="21142780" flipH="1">
            <a:off x="475424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>
            <p:custDataLst>
              <p:tags r:id="rId90"/>
            </p:custDataLst>
          </p:nvPr>
        </p:nvSpPr>
        <p:spPr>
          <a:xfrm rot="21437230" flipH="1">
            <a:off x="468757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AutoShape 109"/>
          <p:cNvSpPr/>
          <p:nvPr>
            <p:custDataLst>
              <p:tags r:id="rId91"/>
            </p:custDataLst>
          </p:nvPr>
        </p:nvSpPr>
        <p:spPr>
          <a:xfrm rot="162769">
            <a:off x="458851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>
            <p:custDataLst>
              <p:tags r:id="rId92"/>
            </p:custDataLst>
          </p:nvPr>
        </p:nvSpPr>
        <p:spPr>
          <a:xfrm>
            <a:off x="4620260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>
            <p:custDataLst>
              <p:tags r:id="rId93"/>
            </p:custDataLst>
          </p:nvPr>
        </p:nvSpPr>
        <p:spPr>
          <a:xfrm>
            <a:off x="4558665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Freeform 113"/>
          <p:cNvSpPr/>
          <p:nvPr>
            <p:custDataLst>
              <p:tags r:id="rId94"/>
            </p:custDataLst>
          </p:nvPr>
        </p:nvSpPr>
        <p:spPr>
          <a:xfrm>
            <a:off x="4658995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>
            <p:custDataLst>
              <p:tags r:id="rId95"/>
            </p:custDataLst>
          </p:nvPr>
        </p:nvSpPr>
        <p:spPr>
          <a:xfrm>
            <a:off x="5059045" y="368681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>
            <p:custDataLst>
              <p:tags r:id="rId96"/>
            </p:custDataLst>
          </p:nvPr>
        </p:nvSpPr>
        <p:spPr>
          <a:xfrm rot="457219">
            <a:off x="501142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>
            <p:custDataLst>
              <p:tags r:id="rId97"/>
            </p:custDataLst>
          </p:nvPr>
        </p:nvSpPr>
        <p:spPr>
          <a:xfrm rot="21142780" flipH="1">
            <a:off x="521652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>
            <p:custDataLst>
              <p:tags r:id="rId98"/>
            </p:custDataLst>
          </p:nvPr>
        </p:nvSpPr>
        <p:spPr>
          <a:xfrm rot="21437230" flipH="1">
            <a:off x="514985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>
            <p:custDataLst>
              <p:tags r:id="rId99"/>
            </p:custDataLst>
          </p:nvPr>
        </p:nvSpPr>
        <p:spPr>
          <a:xfrm rot="162769">
            <a:off x="5050790" y="3810635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Freeform 121"/>
          <p:cNvSpPr/>
          <p:nvPr>
            <p:custDataLst>
              <p:tags r:id="rId100"/>
            </p:custDataLst>
          </p:nvPr>
        </p:nvSpPr>
        <p:spPr>
          <a:xfrm>
            <a:off x="5081905" y="345059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Freeform 122"/>
          <p:cNvSpPr/>
          <p:nvPr>
            <p:custDataLst>
              <p:tags r:id="rId101"/>
            </p:custDataLst>
          </p:nvPr>
        </p:nvSpPr>
        <p:spPr>
          <a:xfrm>
            <a:off x="5020310" y="357568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>
            <p:custDataLst>
              <p:tags r:id="rId102"/>
            </p:custDataLst>
          </p:nvPr>
        </p:nvSpPr>
        <p:spPr>
          <a:xfrm>
            <a:off x="5120640" y="3597910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>
            <p:custDataLst>
              <p:tags r:id="rId103"/>
            </p:custDataLst>
          </p:nvPr>
        </p:nvSpPr>
        <p:spPr>
          <a:xfrm>
            <a:off x="90233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>
            <p:custDataLst>
              <p:tags r:id="rId104"/>
            </p:custDataLst>
          </p:nvPr>
        </p:nvSpPr>
        <p:spPr>
          <a:xfrm rot="457219">
            <a:off x="85471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>
            <p:custDataLst>
              <p:tags r:id="rId105"/>
            </p:custDataLst>
          </p:nvPr>
        </p:nvSpPr>
        <p:spPr>
          <a:xfrm rot="21142780" flipH="1">
            <a:off x="105981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>
            <p:custDataLst>
              <p:tags r:id="rId106"/>
            </p:custDataLst>
          </p:nvPr>
        </p:nvSpPr>
        <p:spPr>
          <a:xfrm rot="21437230" flipH="1">
            <a:off x="99314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>
            <p:custDataLst>
              <p:tags r:id="rId107"/>
            </p:custDataLst>
          </p:nvPr>
        </p:nvSpPr>
        <p:spPr>
          <a:xfrm rot="162769">
            <a:off x="89344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>
            <p:custDataLst>
              <p:tags r:id="rId108"/>
            </p:custDataLst>
          </p:nvPr>
        </p:nvSpPr>
        <p:spPr>
          <a:xfrm>
            <a:off x="92519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>
            <p:custDataLst>
              <p:tags r:id="rId109"/>
            </p:custDataLst>
          </p:nvPr>
        </p:nvSpPr>
        <p:spPr>
          <a:xfrm>
            <a:off x="86360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>
            <p:custDataLst>
              <p:tags r:id="rId110"/>
            </p:custDataLst>
          </p:nvPr>
        </p:nvSpPr>
        <p:spPr>
          <a:xfrm>
            <a:off x="96393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>
            <p:custDataLst>
              <p:tags r:id="rId111"/>
            </p:custDataLst>
          </p:nvPr>
        </p:nvSpPr>
        <p:spPr>
          <a:xfrm>
            <a:off x="136398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>
            <p:custDataLst>
              <p:tags r:id="rId112"/>
            </p:custDataLst>
          </p:nvPr>
        </p:nvSpPr>
        <p:spPr>
          <a:xfrm rot="457219">
            <a:off x="131635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>
            <p:custDataLst>
              <p:tags r:id="rId113"/>
            </p:custDataLst>
          </p:nvPr>
        </p:nvSpPr>
        <p:spPr>
          <a:xfrm rot="21142780" flipH="1">
            <a:off x="152146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>
            <p:custDataLst>
              <p:tags r:id="rId114"/>
            </p:custDataLst>
          </p:nvPr>
        </p:nvSpPr>
        <p:spPr>
          <a:xfrm rot="21437230" flipH="1">
            <a:off x="145478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>
            <p:custDataLst>
              <p:tags r:id="rId115"/>
            </p:custDataLst>
          </p:nvPr>
        </p:nvSpPr>
        <p:spPr>
          <a:xfrm rot="162769">
            <a:off x="135572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>
            <p:custDataLst>
              <p:tags r:id="rId116"/>
            </p:custDataLst>
          </p:nvPr>
        </p:nvSpPr>
        <p:spPr>
          <a:xfrm>
            <a:off x="138684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>
            <p:custDataLst>
              <p:tags r:id="rId117"/>
            </p:custDataLst>
          </p:nvPr>
        </p:nvSpPr>
        <p:spPr>
          <a:xfrm>
            <a:off x="132524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>
            <p:custDataLst>
              <p:tags r:id="rId118"/>
            </p:custDataLst>
          </p:nvPr>
        </p:nvSpPr>
        <p:spPr>
          <a:xfrm>
            <a:off x="142621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>
            <p:custDataLst>
              <p:tags r:id="rId119"/>
            </p:custDataLst>
          </p:nvPr>
        </p:nvSpPr>
        <p:spPr>
          <a:xfrm>
            <a:off x="182562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>
            <p:custDataLst>
              <p:tags r:id="rId120"/>
            </p:custDataLst>
          </p:nvPr>
        </p:nvSpPr>
        <p:spPr>
          <a:xfrm rot="457219">
            <a:off x="177800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>
            <p:custDataLst>
              <p:tags r:id="rId121"/>
            </p:custDataLst>
          </p:nvPr>
        </p:nvSpPr>
        <p:spPr>
          <a:xfrm rot="21142780" flipH="1">
            <a:off x="198310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>
            <p:custDataLst>
              <p:tags r:id="rId122"/>
            </p:custDataLst>
          </p:nvPr>
        </p:nvSpPr>
        <p:spPr>
          <a:xfrm rot="21437230" flipH="1">
            <a:off x="191643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AutoShape 149"/>
          <p:cNvSpPr/>
          <p:nvPr>
            <p:custDataLst>
              <p:tags r:id="rId123"/>
            </p:custDataLst>
          </p:nvPr>
        </p:nvSpPr>
        <p:spPr>
          <a:xfrm rot="162769">
            <a:off x="181737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>
            <p:custDataLst>
              <p:tags r:id="rId124"/>
            </p:custDataLst>
          </p:nvPr>
        </p:nvSpPr>
        <p:spPr>
          <a:xfrm>
            <a:off x="184912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Freeform 152"/>
          <p:cNvSpPr/>
          <p:nvPr>
            <p:custDataLst>
              <p:tags r:id="rId125"/>
            </p:custDataLst>
          </p:nvPr>
        </p:nvSpPr>
        <p:spPr>
          <a:xfrm>
            <a:off x="178752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Freeform 153"/>
          <p:cNvSpPr/>
          <p:nvPr>
            <p:custDataLst>
              <p:tags r:id="rId126"/>
            </p:custDataLst>
          </p:nvPr>
        </p:nvSpPr>
        <p:spPr>
          <a:xfrm>
            <a:off x="188785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>
            <p:custDataLst>
              <p:tags r:id="rId127"/>
            </p:custDataLst>
          </p:nvPr>
        </p:nvSpPr>
        <p:spPr>
          <a:xfrm>
            <a:off x="228790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>
            <p:custDataLst>
              <p:tags r:id="rId128"/>
            </p:custDataLst>
          </p:nvPr>
        </p:nvSpPr>
        <p:spPr>
          <a:xfrm rot="457219">
            <a:off x="224028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>
            <p:custDataLst>
              <p:tags r:id="rId129"/>
            </p:custDataLst>
          </p:nvPr>
        </p:nvSpPr>
        <p:spPr>
          <a:xfrm rot="21142780" flipH="1">
            <a:off x="244538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>
            <p:custDataLst>
              <p:tags r:id="rId130"/>
            </p:custDataLst>
          </p:nvPr>
        </p:nvSpPr>
        <p:spPr>
          <a:xfrm rot="21437230" flipH="1">
            <a:off x="237871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>
            <p:custDataLst>
              <p:tags r:id="rId131"/>
            </p:custDataLst>
          </p:nvPr>
        </p:nvSpPr>
        <p:spPr>
          <a:xfrm rot="162769">
            <a:off x="227965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Freeform 161"/>
          <p:cNvSpPr/>
          <p:nvPr>
            <p:custDataLst>
              <p:tags r:id="rId132"/>
            </p:custDataLst>
          </p:nvPr>
        </p:nvSpPr>
        <p:spPr>
          <a:xfrm>
            <a:off x="231076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Freeform 162"/>
          <p:cNvSpPr/>
          <p:nvPr>
            <p:custDataLst>
              <p:tags r:id="rId133"/>
            </p:custDataLst>
          </p:nvPr>
        </p:nvSpPr>
        <p:spPr>
          <a:xfrm>
            <a:off x="224917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>
            <p:custDataLst>
              <p:tags r:id="rId134"/>
            </p:custDataLst>
          </p:nvPr>
        </p:nvSpPr>
        <p:spPr>
          <a:xfrm>
            <a:off x="234950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AutoShape 165"/>
          <p:cNvSpPr/>
          <p:nvPr>
            <p:custDataLst>
              <p:tags r:id="rId135"/>
            </p:custDataLst>
          </p:nvPr>
        </p:nvSpPr>
        <p:spPr>
          <a:xfrm>
            <a:off x="274955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>
            <p:custDataLst>
              <p:tags r:id="rId136"/>
            </p:custDataLst>
          </p:nvPr>
        </p:nvSpPr>
        <p:spPr>
          <a:xfrm rot="457219">
            <a:off x="270192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>
            <p:custDataLst>
              <p:tags r:id="rId137"/>
            </p:custDataLst>
          </p:nvPr>
        </p:nvSpPr>
        <p:spPr>
          <a:xfrm rot="21142780" flipH="1">
            <a:off x="290703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>
            <p:custDataLst>
              <p:tags r:id="rId138"/>
            </p:custDataLst>
          </p:nvPr>
        </p:nvSpPr>
        <p:spPr>
          <a:xfrm rot="21437230" flipH="1">
            <a:off x="284035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>
            <p:custDataLst>
              <p:tags r:id="rId139"/>
            </p:custDataLst>
          </p:nvPr>
        </p:nvSpPr>
        <p:spPr>
          <a:xfrm rot="162769">
            <a:off x="274129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>
            <p:custDataLst>
              <p:tags r:id="rId140"/>
            </p:custDataLst>
          </p:nvPr>
        </p:nvSpPr>
        <p:spPr>
          <a:xfrm>
            <a:off x="277304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>
            <p:custDataLst>
              <p:tags r:id="rId141"/>
            </p:custDataLst>
          </p:nvPr>
        </p:nvSpPr>
        <p:spPr>
          <a:xfrm>
            <a:off x="271081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>
            <p:custDataLst>
              <p:tags r:id="rId142"/>
            </p:custDataLst>
          </p:nvPr>
        </p:nvSpPr>
        <p:spPr>
          <a:xfrm>
            <a:off x="281178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>
            <p:custDataLst>
              <p:tags r:id="rId143"/>
            </p:custDataLst>
          </p:nvPr>
        </p:nvSpPr>
        <p:spPr>
          <a:xfrm>
            <a:off x="321119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>
            <p:custDataLst>
              <p:tags r:id="rId144"/>
            </p:custDataLst>
          </p:nvPr>
        </p:nvSpPr>
        <p:spPr>
          <a:xfrm rot="457219">
            <a:off x="316420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>
            <p:custDataLst>
              <p:tags r:id="rId145"/>
            </p:custDataLst>
          </p:nvPr>
        </p:nvSpPr>
        <p:spPr>
          <a:xfrm rot="21142780" flipH="1">
            <a:off x="336867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>
            <p:custDataLst>
              <p:tags r:id="rId146"/>
            </p:custDataLst>
          </p:nvPr>
        </p:nvSpPr>
        <p:spPr>
          <a:xfrm rot="21437230" flipH="1">
            <a:off x="330200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>
            <p:custDataLst>
              <p:tags r:id="rId147"/>
            </p:custDataLst>
          </p:nvPr>
        </p:nvSpPr>
        <p:spPr>
          <a:xfrm rot="162769">
            <a:off x="320294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Freeform 181"/>
          <p:cNvSpPr/>
          <p:nvPr>
            <p:custDataLst>
              <p:tags r:id="rId148"/>
            </p:custDataLst>
          </p:nvPr>
        </p:nvSpPr>
        <p:spPr>
          <a:xfrm>
            <a:off x="323469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Freeform 182"/>
          <p:cNvSpPr/>
          <p:nvPr>
            <p:custDataLst>
              <p:tags r:id="rId149"/>
            </p:custDataLst>
          </p:nvPr>
        </p:nvSpPr>
        <p:spPr>
          <a:xfrm>
            <a:off x="317309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>
            <p:custDataLst>
              <p:tags r:id="rId150"/>
            </p:custDataLst>
          </p:nvPr>
        </p:nvSpPr>
        <p:spPr>
          <a:xfrm>
            <a:off x="327342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>
            <p:custDataLst>
              <p:tags r:id="rId151"/>
            </p:custDataLst>
          </p:nvPr>
        </p:nvSpPr>
        <p:spPr>
          <a:xfrm>
            <a:off x="367347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>
            <p:custDataLst>
              <p:tags r:id="rId152"/>
            </p:custDataLst>
          </p:nvPr>
        </p:nvSpPr>
        <p:spPr>
          <a:xfrm rot="457219">
            <a:off x="362585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>
            <p:custDataLst>
              <p:tags r:id="rId153"/>
            </p:custDataLst>
          </p:nvPr>
        </p:nvSpPr>
        <p:spPr>
          <a:xfrm rot="21142780" flipH="1">
            <a:off x="383095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>
            <p:custDataLst>
              <p:tags r:id="rId154"/>
            </p:custDataLst>
          </p:nvPr>
        </p:nvSpPr>
        <p:spPr>
          <a:xfrm rot="21437230" flipH="1">
            <a:off x="376428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>
            <p:custDataLst>
              <p:tags r:id="rId155"/>
            </p:custDataLst>
          </p:nvPr>
        </p:nvSpPr>
        <p:spPr>
          <a:xfrm rot="162769">
            <a:off x="366522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>
            <p:custDataLst>
              <p:tags r:id="rId156"/>
            </p:custDataLst>
          </p:nvPr>
        </p:nvSpPr>
        <p:spPr>
          <a:xfrm>
            <a:off x="369633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Freeform 192"/>
          <p:cNvSpPr/>
          <p:nvPr>
            <p:custDataLst>
              <p:tags r:id="rId157"/>
            </p:custDataLst>
          </p:nvPr>
        </p:nvSpPr>
        <p:spPr>
          <a:xfrm>
            <a:off x="363474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Freeform 193"/>
          <p:cNvSpPr/>
          <p:nvPr>
            <p:custDataLst>
              <p:tags r:id="rId158"/>
            </p:custDataLst>
          </p:nvPr>
        </p:nvSpPr>
        <p:spPr>
          <a:xfrm>
            <a:off x="373507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>
            <p:custDataLst>
              <p:tags r:id="rId159"/>
            </p:custDataLst>
          </p:nvPr>
        </p:nvSpPr>
        <p:spPr>
          <a:xfrm>
            <a:off x="4135120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>
            <p:custDataLst>
              <p:tags r:id="rId160"/>
            </p:custDataLst>
          </p:nvPr>
        </p:nvSpPr>
        <p:spPr>
          <a:xfrm rot="457219">
            <a:off x="408749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>
            <p:custDataLst>
              <p:tags r:id="rId161"/>
            </p:custDataLst>
          </p:nvPr>
        </p:nvSpPr>
        <p:spPr>
          <a:xfrm rot="21142780" flipH="1">
            <a:off x="4292600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>
            <p:custDataLst>
              <p:tags r:id="rId162"/>
            </p:custDataLst>
          </p:nvPr>
        </p:nvSpPr>
        <p:spPr>
          <a:xfrm rot="21437230" flipH="1">
            <a:off x="422592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>
            <p:custDataLst>
              <p:tags r:id="rId163"/>
            </p:custDataLst>
          </p:nvPr>
        </p:nvSpPr>
        <p:spPr>
          <a:xfrm rot="162769">
            <a:off x="4126865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>
            <p:custDataLst>
              <p:tags r:id="rId164"/>
            </p:custDataLst>
          </p:nvPr>
        </p:nvSpPr>
        <p:spPr>
          <a:xfrm>
            <a:off x="415861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Freeform 202"/>
          <p:cNvSpPr/>
          <p:nvPr>
            <p:custDataLst>
              <p:tags r:id="rId165"/>
            </p:custDataLst>
          </p:nvPr>
        </p:nvSpPr>
        <p:spPr>
          <a:xfrm>
            <a:off x="409638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>
            <p:custDataLst>
              <p:tags r:id="rId166"/>
            </p:custDataLst>
          </p:nvPr>
        </p:nvSpPr>
        <p:spPr>
          <a:xfrm>
            <a:off x="419735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>
            <p:custDataLst>
              <p:tags r:id="rId167"/>
            </p:custDataLst>
          </p:nvPr>
        </p:nvSpPr>
        <p:spPr>
          <a:xfrm>
            <a:off x="459676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>
            <p:custDataLst>
              <p:tags r:id="rId168"/>
            </p:custDataLst>
          </p:nvPr>
        </p:nvSpPr>
        <p:spPr>
          <a:xfrm rot="457219">
            <a:off x="4549775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>
            <p:custDataLst>
              <p:tags r:id="rId169"/>
            </p:custDataLst>
          </p:nvPr>
        </p:nvSpPr>
        <p:spPr>
          <a:xfrm rot="21142780" flipH="1">
            <a:off x="475424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>
            <p:custDataLst>
              <p:tags r:id="rId170"/>
            </p:custDataLst>
          </p:nvPr>
        </p:nvSpPr>
        <p:spPr>
          <a:xfrm rot="21437230" flipH="1">
            <a:off x="468757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>
            <p:custDataLst>
              <p:tags r:id="rId171"/>
            </p:custDataLst>
          </p:nvPr>
        </p:nvSpPr>
        <p:spPr>
          <a:xfrm rot="162769">
            <a:off x="458851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Freeform 211"/>
          <p:cNvSpPr/>
          <p:nvPr>
            <p:custDataLst>
              <p:tags r:id="rId172"/>
            </p:custDataLst>
          </p:nvPr>
        </p:nvSpPr>
        <p:spPr>
          <a:xfrm>
            <a:off x="4620260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Freeform 212"/>
          <p:cNvSpPr/>
          <p:nvPr>
            <p:custDataLst>
              <p:tags r:id="rId173"/>
            </p:custDataLst>
          </p:nvPr>
        </p:nvSpPr>
        <p:spPr>
          <a:xfrm>
            <a:off x="4558665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>
            <p:custDataLst>
              <p:tags r:id="rId174"/>
            </p:custDataLst>
          </p:nvPr>
        </p:nvSpPr>
        <p:spPr>
          <a:xfrm>
            <a:off x="4658995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>
            <p:custDataLst>
              <p:tags r:id="rId175"/>
            </p:custDataLst>
          </p:nvPr>
        </p:nvSpPr>
        <p:spPr>
          <a:xfrm>
            <a:off x="5059045" y="4660900"/>
            <a:ext cx="15303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>
            <p:custDataLst>
              <p:tags r:id="rId176"/>
            </p:custDataLst>
          </p:nvPr>
        </p:nvSpPr>
        <p:spPr>
          <a:xfrm rot="457219">
            <a:off x="5011420" y="4613275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>
            <p:custDataLst>
              <p:tags r:id="rId177"/>
            </p:custDataLst>
          </p:nvPr>
        </p:nvSpPr>
        <p:spPr>
          <a:xfrm rot="21142780" flipH="1">
            <a:off x="5216525" y="4613275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>
            <p:custDataLst>
              <p:tags r:id="rId178"/>
            </p:custDataLst>
          </p:nvPr>
        </p:nvSpPr>
        <p:spPr>
          <a:xfrm rot="21437230" flipH="1">
            <a:off x="514985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>
            <p:custDataLst>
              <p:tags r:id="rId179"/>
            </p:custDataLst>
          </p:nvPr>
        </p:nvSpPr>
        <p:spPr>
          <a:xfrm rot="162769">
            <a:off x="5050790" y="4784090"/>
            <a:ext cx="69215" cy="38227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>
            <p:custDataLst>
              <p:tags r:id="rId180"/>
            </p:custDataLst>
          </p:nvPr>
        </p:nvSpPr>
        <p:spPr>
          <a:xfrm>
            <a:off x="5081905" y="4424680"/>
            <a:ext cx="103505" cy="134620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Freeform 222"/>
          <p:cNvSpPr/>
          <p:nvPr>
            <p:custDataLst>
              <p:tags r:id="rId181"/>
            </p:custDataLst>
          </p:nvPr>
        </p:nvSpPr>
        <p:spPr>
          <a:xfrm>
            <a:off x="5020310" y="4549775"/>
            <a:ext cx="226695" cy="130810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Freeform 223"/>
          <p:cNvSpPr/>
          <p:nvPr>
            <p:custDataLst>
              <p:tags r:id="rId182"/>
            </p:custDataLst>
          </p:nvPr>
        </p:nvSpPr>
        <p:spPr>
          <a:xfrm>
            <a:off x="5120640" y="4571365"/>
            <a:ext cx="26670" cy="19685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>
            <p:custDataLst>
              <p:tags r:id="rId183"/>
            </p:custDataLst>
          </p:nvPr>
        </p:nvSpPr>
        <p:spPr>
          <a:xfrm>
            <a:off x="685165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>
            <p:custDataLst>
              <p:tags r:id="rId184"/>
            </p:custDataLst>
          </p:nvPr>
        </p:nvSpPr>
        <p:spPr>
          <a:xfrm rot="457219">
            <a:off x="680783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>
            <p:custDataLst>
              <p:tags r:id="rId185"/>
            </p:custDataLst>
          </p:nvPr>
        </p:nvSpPr>
        <p:spPr>
          <a:xfrm rot="21142780" flipH="1">
            <a:off x="700087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Freeform 228"/>
          <p:cNvSpPr/>
          <p:nvPr>
            <p:custDataLst>
              <p:tags r:id="rId186"/>
            </p:custDataLst>
          </p:nvPr>
        </p:nvSpPr>
        <p:spPr>
          <a:xfrm>
            <a:off x="681863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>
            <p:custDataLst>
              <p:tags r:id="rId187"/>
            </p:custDataLst>
          </p:nvPr>
        </p:nvSpPr>
        <p:spPr>
          <a:xfrm rot="21437230" flipH="1">
            <a:off x="693801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>
            <p:custDataLst>
              <p:tags r:id="rId188"/>
            </p:custDataLst>
          </p:nvPr>
        </p:nvSpPr>
        <p:spPr>
          <a:xfrm rot="162769">
            <a:off x="684276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>
            <p:custDataLst>
              <p:tags r:id="rId189"/>
            </p:custDataLst>
          </p:nvPr>
        </p:nvSpPr>
        <p:spPr>
          <a:xfrm>
            <a:off x="731456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>
            <p:custDataLst>
              <p:tags r:id="rId190"/>
            </p:custDataLst>
          </p:nvPr>
        </p:nvSpPr>
        <p:spPr>
          <a:xfrm rot="457219">
            <a:off x="727075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>
            <p:custDataLst>
              <p:tags r:id="rId191"/>
            </p:custDataLst>
          </p:nvPr>
        </p:nvSpPr>
        <p:spPr>
          <a:xfrm rot="21142780" flipH="1">
            <a:off x="746379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Freeform 236"/>
          <p:cNvSpPr/>
          <p:nvPr>
            <p:custDataLst>
              <p:tags r:id="rId192"/>
            </p:custDataLst>
          </p:nvPr>
        </p:nvSpPr>
        <p:spPr>
          <a:xfrm>
            <a:off x="728154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>
            <p:custDataLst>
              <p:tags r:id="rId193"/>
            </p:custDataLst>
          </p:nvPr>
        </p:nvSpPr>
        <p:spPr>
          <a:xfrm rot="21437230" flipH="1">
            <a:off x="740092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>
            <p:custDataLst>
              <p:tags r:id="rId194"/>
            </p:custDataLst>
          </p:nvPr>
        </p:nvSpPr>
        <p:spPr>
          <a:xfrm rot="162769">
            <a:off x="730567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>
            <p:custDataLst>
              <p:tags r:id="rId195"/>
            </p:custDataLst>
          </p:nvPr>
        </p:nvSpPr>
        <p:spPr>
          <a:xfrm>
            <a:off x="777811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>
            <p:custDataLst>
              <p:tags r:id="rId196"/>
            </p:custDataLst>
          </p:nvPr>
        </p:nvSpPr>
        <p:spPr>
          <a:xfrm rot="457219">
            <a:off x="773430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>
            <p:custDataLst>
              <p:tags r:id="rId197"/>
            </p:custDataLst>
          </p:nvPr>
        </p:nvSpPr>
        <p:spPr>
          <a:xfrm rot="21142780" flipH="1">
            <a:off x="792734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Freeform 244"/>
          <p:cNvSpPr/>
          <p:nvPr>
            <p:custDataLst>
              <p:tags r:id="rId198"/>
            </p:custDataLst>
          </p:nvPr>
        </p:nvSpPr>
        <p:spPr>
          <a:xfrm>
            <a:off x="774509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>
            <p:custDataLst>
              <p:tags r:id="rId199"/>
            </p:custDataLst>
          </p:nvPr>
        </p:nvSpPr>
        <p:spPr>
          <a:xfrm rot="21437230" flipH="1">
            <a:off x="786447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>
            <p:custDataLst>
              <p:tags r:id="rId200"/>
            </p:custDataLst>
          </p:nvPr>
        </p:nvSpPr>
        <p:spPr>
          <a:xfrm rot="162769">
            <a:off x="776922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>
            <p:custDataLst>
              <p:tags r:id="rId201"/>
            </p:custDataLst>
          </p:nvPr>
        </p:nvSpPr>
        <p:spPr>
          <a:xfrm>
            <a:off x="824103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>
            <p:custDataLst>
              <p:tags r:id="rId202"/>
            </p:custDataLst>
          </p:nvPr>
        </p:nvSpPr>
        <p:spPr>
          <a:xfrm rot="457219">
            <a:off x="819721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>
            <p:custDataLst>
              <p:tags r:id="rId203"/>
            </p:custDataLst>
          </p:nvPr>
        </p:nvSpPr>
        <p:spPr>
          <a:xfrm rot="21142780" flipH="1">
            <a:off x="839025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Freeform 252"/>
          <p:cNvSpPr/>
          <p:nvPr>
            <p:custDataLst>
              <p:tags r:id="rId204"/>
            </p:custDataLst>
          </p:nvPr>
        </p:nvSpPr>
        <p:spPr>
          <a:xfrm>
            <a:off x="820801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>
            <p:custDataLst>
              <p:tags r:id="rId205"/>
            </p:custDataLst>
          </p:nvPr>
        </p:nvSpPr>
        <p:spPr>
          <a:xfrm rot="21437230" flipH="1">
            <a:off x="832739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>
            <p:custDataLst>
              <p:tags r:id="rId206"/>
            </p:custDataLst>
          </p:nvPr>
        </p:nvSpPr>
        <p:spPr>
          <a:xfrm rot="162769">
            <a:off x="823214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>
            <p:custDataLst>
              <p:tags r:id="rId207"/>
            </p:custDataLst>
          </p:nvPr>
        </p:nvSpPr>
        <p:spPr>
          <a:xfrm>
            <a:off x="870394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>
            <p:custDataLst>
              <p:tags r:id="rId208"/>
            </p:custDataLst>
          </p:nvPr>
        </p:nvSpPr>
        <p:spPr>
          <a:xfrm rot="457219">
            <a:off x="866076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>
            <p:custDataLst>
              <p:tags r:id="rId209"/>
            </p:custDataLst>
          </p:nvPr>
        </p:nvSpPr>
        <p:spPr>
          <a:xfrm rot="21142780" flipH="1">
            <a:off x="885380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Freeform 260"/>
          <p:cNvSpPr/>
          <p:nvPr>
            <p:custDataLst>
              <p:tags r:id="rId210"/>
            </p:custDataLst>
          </p:nvPr>
        </p:nvSpPr>
        <p:spPr>
          <a:xfrm>
            <a:off x="867156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>
            <p:custDataLst>
              <p:tags r:id="rId211"/>
            </p:custDataLst>
          </p:nvPr>
        </p:nvSpPr>
        <p:spPr>
          <a:xfrm rot="21437230" flipH="1">
            <a:off x="879094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>
            <p:custDataLst>
              <p:tags r:id="rId212"/>
            </p:custDataLst>
          </p:nvPr>
        </p:nvSpPr>
        <p:spPr>
          <a:xfrm rot="162769">
            <a:off x="869569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>
            <p:custDataLst>
              <p:tags r:id="rId213"/>
            </p:custDataLst>
          </p:nvPr>
        </p:nvSpPr>
        <p:spPr>
          <a:xfrm>
            <a:off x="916749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>
            <p:custDataLst>
              <p:tags r:id="rId214"/>
            </p:custDataLst>
          </p:nvPr>
        </p:nvSpPr>
        <p:spPr>
          <a:xfrm rot="457219">
            <a:off x="912368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>
            <p:custDataLst>
              <p:tags r:id="rId215"/>
            </p:custDataLst>
          </p:nvPr>
        </p:nvSpPr>
        <p:spPr>
          <a:xfrm rot="21142780" flipH="1">
            <a:off x="931672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Freeform 268"/>
          <p:cNvSpPr/>
          <p:nvPr>
            <p:custDataLst>
              <p:tags r:id="rId216"/>
            </p:custDataLst>
          </p:nvPr>
        </p:nvSpPr>
        <p:spPr>
          <a:xfrm>
            <a:off x="913447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>
            <p:custDataLst>
              <p:tags r:id="rId217"/>
            </p:custDataLst>
          </p:nvPr>
        </p:nvSpPr>
        <p:spPr>
          <a:xfrm rot="21437230" flipH="1">
            <a:off x="925385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>
            <p:custDataLst>
              <p:tags r:id="rId218"/>
            </p:custDataLst>
          </p:nvPr>
        </p:nvSpPr>
        <p:spPr>
          <a:xfrm rot="162769">
            <a:off x="915860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>
            <p:custDataLst>
              <p:tags r:id="rId219"/>
            </p:custDataLst>
          </p:nvPr>
        </p:nvSpPr>
        <p:spPr>
          <a:xfrm>
            <a:off x="963041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>
            <p:custDataLst>
              <p:tags r:id="rId220"/>
            </p:custDataLst>
          </p:nvPr>
        </p:nvSpPr>
        <p:spPr>
          <a:xfrm rot="457219">
            <a:off x="958723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>
            <p:custDataLst>
              <p:tags r:id="rId221"/>
            </p:custDataLst>
          </p:nvPr>
        </p:nvSpPr>
        <p:spPr>
          <a:xfrm rot="21142780" flipH="1">
            <a:off x="977963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Freeform 276"/>
          <p:cNvSpPr/>
          <p:nvPr>
            <p:custDataLst>
              <p:tags r:id="rId222"/>
            </p:custDataLst>
          </p:nvPr>
        </p:nvSpPr>
        <p:spPr>
          <a:xfrm>
            <a:off x="959802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>
            <p:custDataLst>
              <p:tags r:id="rId223"/>
            </p:custDataLst>
          </p:nvPr>
        </p:nvSpPr>
        <p:spPr>
          <a:xfrm rot="21437230" flipH="1">
            <a:off x="971677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>
            <p:custDataLst>
              <p:tags r:id="rId224"/>
            </p:custDataLst>
          </p:nvPr>
        </p:nvSpPr>
        <p:spPr>
          <a:xfrm rot="162769">
            <a:off x="962215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>
            <p:custDataLst>
              <p:tags r:id="rId225"/>
            </p:custDataLst>
          </p:nvPr>
        </p:nvSpPr>
        <p:spPr>
          <a:xfrm>
            <a:off x="10093960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>
            <p:custDataLst>
              <p:tags r:id="rId226"/>
            </p:custDataLst>
          </p:nvPr>
        </p:nvSpPr>
        <p:spPr>
          <a:xfrm rot="457219">
            <a:off x="1005014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>
            <p:custDataLst>
              <p:tags r:id="rId227"/>
            </p:custDataLst>
          </p:nvPr>
        </p:nvSpPr>
        <p:spPr>
          <a:xfrm rot="21142780" flipH="1">
            <a:off x="10243185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Freeform 284"/>
          <p:cNvSpPr/>
          <p:nvPr>
            <p:custDataLst>
              <p:tags r:id="rId228"/>
            </p:custDataLst>
          </p:nvPr>
        </p:nvSpPr>
        <p:spPr>
          <a:xfrm>
            <a:off x="1006094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>
            <p:custDataLst>
              <p:tags r:id="rId229"/>
            </p:custDataLst>
          </p:nvPr>
        </p:nvSpPr>
        <p:spPr>
          <a:xfrm rot="21437230" flipH="1">
            <a:off x="1018032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>
            <p:custDataLst>
              <p:tags r:id="rId230"/>
            </p:custDataLst>
          </p:nvPr>
        </p:nvSpPr>
        <p:spPr>
          <a:xfrm rot="162769">
            <a:off x="10085070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>
            <p:custDataLst>
              <p:tags r:id="rId231"/>
            </p:custDataLst>
          </p:nvPr>
        </p:nvSpPr>
        <p:spPr>
          <a:xfrm>
            <a:off x="1055687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>
            <p:custDataLst>
              <p:tags r:id="rId232"/>
            </p:custDataLst>
          </p:nvPr>
        </p:nvSpPr>
        <p:spPr>
          <a:xfrm rot="457219">
            <a:off x="10513695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>
            <p:custDataLst>
              <p:tags r:id="rId233"/>
            </p:custDataLst>
          </p:nvPr>
        </p:nvSpPr>
        <p:spPr>
          <a:xfrm rot="21142780" flipH="1">
            <a:off x="1070610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Freeform 292"/>
          <p:cNvSpPr/>
          <p:nvPr>
            <p:custDataLst>
              <p:tags r:id="rId234"/>
            </p:custDataLst>
          </p:nvPr>
        </p:nvSpPr>
        <p:spPr>
          <a:xfrm>
            <a:off x="10524490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>
            <p:custDataLst>
              <p:tags r:id="rId235"/>
            </p:custDataLst>
          </p:nvPr>
        </p:nvSpPr>
        <p:spPr>
          <a:xfrm rot="21437230" flipH="1">
            <a:off x="1064323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>
            <p:custDataLst>
              <p:tags r:id="rId236"/>
            </p:custDataLst>
          </p:nvPr>
        </p:nvSpPr>
        <p:spPr>
          <a:xfrm rot="162769">
            <a:off x="1054798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>
            <p:custDataLst>
              <p:tags r:id="rId237"/>
            </p:custDataLst>
          </p:nvPr>
        </p:nvSpPr>
        <p:spPr>
          <a:xfrm>
            <a:off x="11020425" y="368681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>
            <p:custDataLst>
              <p:tags r:id="rId238"/>
            </p:custDataLst>
          </p:nvPr>
        </p:nvSpPr>
        <p:spPr>
          <a:xfrm rot="457219">
            <a:off x="10976610" y="363982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AutoShape 299"/>
          <p:cNvSpPr/>
          <p:nvPr>
            <p:custDataLst>
              <p:tags r:id="rId239"/>
            </p:custDataLst>
          </p:nvPr>
        </p:nvSpPr>
        <p:spPr>
          <a:xfrm rot="21142780" flipH="1">
            <a:off x="11169650" y="363982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Freeform 300"/>
          <p:cNvSpPr/>
          <p:nvPr>
            <p:custDataLst>
              <p:tags r:id="rId240"/>
            </p:custDataLst>
          </p:nvPr>
        </p:nvSpPr>
        <p:spPr>
          <a:xfrm>
            <a:off x="10987405" y="3451225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>
            <p:custDataLst>
              <p:tags r:id="rId241"/>
            </p:custDataLst>
          </p:nvPr>
        </p:nvSpPr>
        <p:spPr>
          <a:xfrm rot="21437230" flipH="1">
            <a:off x="1110678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>
            <p:custDataLst>
              <p:tags r:id="rId242"/>
            </p:custDataLst>
          </p:nvPr>
        </p:nvSpPr>
        <p:spPr>
          <a:xfrm rot="162769">
            <a:off x="11011535" y="3811905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>
            <p:custDataLst>
              <p:tags r:id="rId243"/>
            </p:custDataLst>
          </p:nvPr>
        </p:nvSpPr>
        <p:spPr>
          <a:xfrm>
            <a:off x="685165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>
            <p:custDataLst>
              <p:tags r:id="rId244"/>
            </p:custDataLst>
          </p:nvPr>
        </p:nvSpPr>
        <p:spPr>
          <a:xfrm rot="457219">
            <a:off x="680783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>
            <p:custDataLst>
              <p:tags r:id="rId245"/>
            </p:custDataLst>
          </p:nvPr>
        </p:nvSpPr>
        <p:spPr>
          <a:xfrm rot="21142780" flipH="1">
            <a:off x="700087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Freeform 308"/>
          <p:cNvSpPr/>
          <p:nvPr>
            <p:custDataLst>
              <p:tags r:id="rId246"/>
            </p:custDataLst>
          </p:nvPr>
        </p:nvSpPr>
        <p:spPr>
          <a:xfrm>
            <a:off x="681863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>
            <p:custDataLst>
              <p:tags r:id="rId247"/>
            </p:custDataLst>
          </p:nvPr>
        </p:nvSpPr>
        <p:spPr>
          <a:xfrm rot="21437230" flipH="1">
            <a:off x="693801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>
            <p:custDataLst>
              <p:tags r:id="rId248"/>
            </p:custDataLst>
          </p:nvPr>
        </p:nvSpPr>
        <p:spPr>
          <a:xfrm rot="162769">
            <a:off x="684276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>
            <p:custDataLst>
              <p:tags r:id="rId249"/>
            </p:custDataLst>
          </p:nvPr>
        </p:nvSpPr>
        <p:spPr>
          <a:xfrm>
            <a:off x="731456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>
            <p:custDataLst>
              <p:tags r:id="rId250"/>
            </p:custDataLst>
          </p:nvPr>
        </p:nvSpPr>
        <p:spPr>
          <a:xfrm rot="457219">
            <a:off x="727075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>
            <p:custDataLst>
              <p:tags r:id="rId251"/>
            </p:custDataLst>
          </p:nvPr>
        </p:nvSpPr>
        <p:spPr>
          <a:xfrm rot="21142780" flipH="1">
            <a:off x="746379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Freeform 316"/>
          <p:cNvSpPr/>
          <p:nvPr>
            <p:custDataLst>
              <p:tags r:id="rId252"/>
            </p:custDataLst>
          </p:nvPr>
        </p:nvSpPr>
        <p:spPr>
          <a:xfrm>
            <a:off x="728154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>
            <p:custDataLst>
              <p:tags r:id="rId253"/>
            </p:custDataLst>
          </p:nvPr>
        </p:nvSpPr>
        <p:spPr>
          <a:xfrm rot="21437230" flipH="1">
            <a:off x="740092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>
            <p:custDataLst>
              <p:tags r:id="rId254"/>
            </p:custDataLst>
          </p:nvPr>
        </p:nvSpPr>
        <p:spPr>
          <a:xfrm rot="162769">
            <a:off x="730567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>
            <p:custDataLst>
              <p:tags r:id="rId255"/>
            </p:custDataLst>
          </p:nvPr>
        </p:nvSpPr>
        <p:spPr>
          <a:xfrm>
            <a:off x="777811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AutoShape 322"/>
          <p:cNvSpPr/>
          <p:nvPr>
            <p:custDataLst>
              <p:tags r:id="rId256"/>
            </p:custDataLst>
          </p:nvPr>
        </p:nvSpPr>
        <p:spPr>
          <a:xfrm rot="457219">
            <a:off x="773430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3" name="AutoShape 323"/>
          <p:cNvSpPr/>
          <p:nvPr>
            <p:custDataLst>
              <p:tags r:id="rId257"/>
            </p:custDataLst>
          </p:nvPr>
        </p:nvSpPr>
        <p:spPr>
          <a:xfrm rot="21142780" flipH="1">
            <a:off x="792734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4" name="Freeform 324"/>
          <p:cNvSpPr/>
          <p:nvPr>
            <p:custDataLst>
              <p:tags r:id="rId258"/>
            </p:custDataLst>
          </p:nvPr>
        </p:nvSpPr>
        <p:spPr>
          <a:xfrm>
            <a:off x="774509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6" name="AutoShape 326"/>
          <p:cNvSpPr/>
          <p:nvPr>
            <p:custDataLst>
              <p:tags r:id="rId259"/>
            </p:custDataLst>
          </p:nvPr>
        </p:nvSpPr>
        <p:spPr>
          <a:xfrm rot="21437230" flipH="1">
            <a:off x="786447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7" name="AutoShape 327"/>
          <p:cNvSpPr/>
          <p:nvPr>
            <p:custDataLst>
              <p:tags r:id="rId260"/>
            </p:custDataLst>
          </p:nvPr>
        </p:nvSpPr>
        <p:spPr>
          <a:xfrm rot="162769">
            <a:off x="776922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9" name="AutoShape 329"/>
          <p:cNvSpPr/>
          <p:nvPr>
            <p:custDataLst>
              <p:tags r:id="rId261"/>
            </p:custDataLst>
          </p:nvPr>
        </p:nvSpPr>
        <p:spPr>
          <a:xfrm>
            <a:off x="824103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0" name="AutoShape 330"/>
          <p:cNvSpPr/>
          <p:nvPr>
            <p:custDataLst>
              <p:tags r:id="rId262"/>
            </p:custDataLst>
          </p:nvPr>
        </p:nvSpPr>
        <p:spPr>
          <a:xfrm rot="457219">
            <a:off x="819721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1" name="AutoShape 331"/>
          <p:cNvSpPr/>
          <p:nvPr>
            <p:custDataLst>
              <p:tags r:id="rId263"/>
            </p:custDataLst>
          </p:nvPr>
        </p:nvSpPr>
        <p:spPr>
          <a:xfrm rot="21142780" flipH="1">
            <a:off x="839025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2" name="Freeform 332"/>
          <p:cNvSpPr/>
          <p:nvPr>
            <p:custDataLst>
              <p:tags r:id="rId264"/>
            </p:custDataLst>
          </p:nvPr>
        </p:nvSpPr>
        <p:spPr>
          <a:xfrm>
            <a:off x="820801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4" name="AutoShape 334"/>
          <p:cNvSpPr/>
          <p:nvPr>
            <p:custDataLst>
              <p:tags r:id="rId265"/>
            </p:custDataLst>
          </p:nvPr>
        </p:nvSpPr>
        <p:spPr>
          <a:xfrm rot="21437230" flipH="1">
            <a:off x="832739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5" name="AutoShape 335"/>
          <p:cNvSpPr/>
          <p:nvPr>
            <p:custDataLst>
              <p:tags r:id="rId266"/>
            </p:custDataLst>
          </p:nvPr>
        </p:nvSpPr>
        <p:spPr>
          <a:xfrm rot="162769">
            <a:off x="823214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7" name="AutoShape 337"/>
          <p:cNvSpPr/>
          <p:nvPr>
            <p:custDataLst>
              <p:tags r:id="rId267"/>
            </p:custDataLst>
          </p:nvPr>
        </p:nvSpPr>
        <p:spPr>
          <a:xfrm>
            <a:off x="870394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8" name="AutoShape 338"/>
          <p:cNvSpPr/>
          <p:nvPr>
            <p:custDataLst>
              <p:tags r:id="rId268"/>
            </p:custDataLst>
          </p:nvPr>
        </p:nvSpPr>
        <p:spPr>
          <a:xfrm rot="457219">
            <a:off x="866076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9" name="AutoShape 339"/>
          <p:cNvSpPr/>
          <p:nvPr>
            <p:custDataLst>
              <p:tags r:id="rId269"/>
            </p:custDataLst>
          </p:nvPr>
        </p:nvSpPr>
        <p:spPr>
          <a:xfrm rot="21142780" flipH="1">
            <a:off x="885380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0" name="Freeform 340"/>
          <p:cNvSpPr/>
          <p:nvPr>
            <p:custDataLst>
              <p:tags r:id="rId270"/>
            </p:custDataLst>
          </p:nvPr>
        </p:nvSpPr>
        <p:spPr>
          <a:xfrm>
            <a:off x="867156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2" name="AutoShape 342"/>
          <p:cNvSpPr/>
          <p:nvPr>
            <p:custDataLst>
              <p:tags r:id="rId271"/>
            </p:custDataLst>
          </p:nvPr>
        </p:nvSpPr>
        <p:spPr>
          <a:xfrm rot="21437230" flipH="1">
            <a:off x="879094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3" name="AutoShape 343"/>
          <p:cNvSpPr/>
          <p:nvPr>
            <p:custDataLst>
              <p:tags r:id="rId272"/>
            </p:custDataLst>
          </p:nvPr>
        </p:nvSpPr>
        <p:spPr>
          <a:xfrm rot="162769">
            <a:off x="869569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5" name="AutoShape 345"/>
          <p:cNvSpPr/>
          <p:nvPr>
            <p:custDataLst>
              <p:tags r:id="rId273"/>
            </p:custDataLst>
          </p:nvPr>
        </p:nvSpPr>
        <p:spPr>
          <a:xfrm>
            <a:off x="916749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6" name="AutoShape 346"/>
          <p:cNvSpPr/>
          <p:nvPr>
            <p:custDataLst>
              <p:tags r:id="rId274"/>
            </p:custDataLst>
          </p:nvPr>
        </p:nvSpPr>
        <p:spPr>
          <a:xfrm rot="457219">
            <a:off x="912368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7" name="AutoShape 347"/>
          <p:cNvSpPr/>
          <p:nvPr>
            <p:custDataLst>
              <p:tags r:id="rId275"/>
            </p:custDataLst>
          </p:nvPr>
        </p:nvSpPr>
        <p:spPr>
          <a:xfrm rot="21142780" flipH="1">
            <a:off x="931672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8" name="Freeform 348"/>
          <p:cNvSpPr/>
          <p:nvPr>
            <p:custDataLst>
              <p:tags r:id="rId276"/>
            </p:custDataLst>
          </p:nvPr>
        </p:nvSpPr>
        <p:spPr>
          <a:xfrm>
            <a:off x="913447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0" name="AutoShape 350"/>
          <p:cNvSpPr/>
          <p:nvPr>
            <p:custDataLst>
              <p:tags r:id="rId277"/>
            </p:custDataLst>
          </p:nvPr>
        </p:nvSpPr>
        <p:spPr>
          <a:xfrm rot="21437230" flipH="1">
            <a:off x="925385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1" name="AutoShape 351"/>
          <p:cNvSpPr/>
          <p:nvPr>
            <p:custDataLst>
              <p:tags r:id="rId278"/>
            </p:custDataLst>
          </p:nvPr>
        </p:nvSpPr>
        <p:spPr>
          <a:xfrm rot="162769">
            <a:off x="915860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3" name="AutoShape 353"/>
          <p:cNvSpPr/>
          <p:nvPr>
            <p:custDataLst>
              <p:tags r:id="rId279"/>
            </p:custDataLst>
          </p:nvPr>
        </p:nvSpPr>
        <p:spPr>
          <a:xfrm>
            <a:off x="963041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4" name="AutoShape 354"/>
          <p:cNvSpPr/>
          <p:nvPr>
            <p:custDataLst>
              <p:tags r:id="rId280"/>
            </p:custDataLst>
          </p:nvPr>
        </p:nvSpPr>
        <p:spPr>
          <a:xfrm rot="457219">
            <a:off x="958723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5" name="AutoShape 355"/>
          <p:cNvSpPr/>
          <p:nvPr>
            <p:custDataLst>
              <p:tags r:id="rId281"/>
            </p:custDataLst>
          </p:nvPr>
        </p:nvSpPr>
        <p:spPr>
          <a:xfrm rot="21142780" flipH="1">
            <a:off x="977963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6" name="Freeform 356"/>
          <p:cNvSpPr/>
          <p:nvPr>
            <p:custDataLst>
              <p:tags r:id="rId282"/>
            </p:custDataLst>
          </p:nvPr>
        </p:nvSpPr>
        <p:spPr>
          <a:xfrm>
            <a:off x="959802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8" name="AutoShape 358"/>
          <p:cNvSpPr/>
          <p:nvPr>
            <p:custDataLst>
              <p:tags r:id="rId283"/>
            </p:custDataLst>
          </p:nvPr>
        </p:nvSpPr>
        <p:spPr>
          <a:xfrm rot="21437230" flipH="1">
            <a:off x="971677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9" name="AutoShape 359"/>
          <p:cNvSpPr/>
          <p:nvPr>
            <p:custDataLst>
              <p:tags r:id="rId284"/>
            </p:custDataLst>
          </p:nvPr>
        </p:nvSpPr>
        <p:spPr>
          <a:xfrm rot="162769">
            <a:off x="962215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1" name="AutoShape 361"/>
          <p:cNvSpPr/>
          <p:nvPr>
            <p:custDataLst>
              <p:tags r:id="rId285"/>
            </p:custDataLst>
          </p:nvPr>
        </p:nvSpPr>
        <p:spPr>
          <a:xfrm>
            <a:off x="10093960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2" name="AutoShape 362"/>
          <p:cNvSpPr/>
          <p:nvPr>
            <p:custDataLst>
              <p:tags r:id="rId286"/>
            </p:custDataLst>
          </p:nvPr>
        </p:nvSpPr>
        <p:spPr>
          <a:xfrm rot="457219">
            <a:off x="1005014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3" name="AutoShape 363"/>
          <p:cNvSpPr/>
          <p:nvPr>
            <p:custDataLst>
              <p:tags r:id="rId287"/>
            </p:custDataLst>
          </p:nvPr>
        </p:nvSpPr>
        <p:spPr>
          <a:xfrm rot="21142780" flipH="1">
            <a:off x="10243185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4" name="Freeform 364"/>
          <p:cNvSpPr/>
          <p:nvPr>
            <p:custDataLst>
              <p:tags r:id="rId288"/>
            </p:custDataLst>
          </p:nvPr>
        </p:nvSpPr>
        <p:spPr>
          <a:xfrm>
            <a:off x="1006094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6" name="AutoShape 366"/>
          <p:cNvSpPr/>
          <p:nvPr>
            <p:custDataLst>
              <p:tags r:id="rId289"/>
            </p:custDataLst>
          </p:nvPr>
        </p:nvSpPr>
        <p:spPr>
          <a:xfrm rot="21437230" flipH="1">
            <a:off x="1018032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7" name="AutoShape 367"/>
          <p:cNvSpPr/>
          <p:nvPr>
            <p:custDataLst>
              <p:tags r:id="rId290"/>
            </p:custDataLst>
          </p:nvPr>
        </p:nvSpPr>
        <p:spPr>
          <a:xfrm rot="162769">
            <a:off x="10085070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9" name="AutoShape 369"/>
          <p:cNvSpPr/>
          <p:nvPr>
            <p:custDataLst>
              <p:tags r:id="rId291"/>
            </p:custDataLst>
          </p:nvPr>
        </p:nvSpPr>
        <p:spPr>
          <a:xfrm>
            <a:off x="1055687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0" name="AutoShape 370"/>
          <p:cNvSpPr/>
          <p:nvPr>
            <p:custDataLst>
              <p:tags r:id="rId292"/>
            </p:custDataLst>
          </p:nvPr>
        </p:nvSpPr>
        <p:spPr>
          <a:xfrm rot="457219">
            <a:off x="10513695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1" name="AutoShape 371"/>
          <p:cNvSpPr/>
          <p:nvPr>
            <p:custDataLst>
              <p:tags r:id="rId293"/>
            </p:custDataLst>
          </p:nvPr>
        </p:nvSpPr>
        <p:spPr>
          <a:xfrm rot="21142780" flipH="1">
            <a:off x="1070610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2" name="Freeform 372"/>
          <p:cNvSpPr/>
          <p:nvPr>
            <p:custDataLst>
              <p:tags r:id="rId294"/>
            </p:custDataLst>
          </p:nvPr>
        </p:nvSpPr>
        <p:spPr>
          <a:xfrm>
            <a:off x="10524490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4" name="AutoShape 374"/>
          <p:cNvSpPr/>
          <p:nvPr>
            <p:custDataLst>
              <p:tags r:id="rId295"/>
            </p:custDataLst>
          </p:nvPr>
        </p:nvSpPr>
        <p:spPr>
          <a:xfrm rot="21437230" flipH="1">
            <a:off x="1064323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5" name="AutoShape 375"/>
          <p:cNvSpPr/>
          <p:nvPr>
            <p:custDataLst>
              <p:tags r:id="rId296"/>
            </p:custDataLst>
          </p:nvPr>
        </p:nvSpPr>
        <p:spPr>
          <a:xfrm rot="162769">
            <a:off x="1054798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7" name="AutoShape 377"/>
          <p:cNvSpPr/>
          <p:nvPr>
            <p:custDataLst>
              <p:tags r:id="rId297"/>
            </p:custDataLst>
          </p:nvPr>
        </p:nvSpPr>
        <p:spPr>
          <a:xfrm>
            <a:off x="11020425" y="4660900"/>
            <a:ext cx="147955" cy="167005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8" name="AutoShape 378"/>
          <p:cNvSpPr/>
          <p:nvPr>
            <p:custDataLst>
              <p:tags r:id="rId298"/>
            </p:custDataLst>
          </p:nvPr>
        </p:nvSpPr>
        <p:spPr>
          <a:xfrm rot="457219">
            <a:off x="10976610" y="4613910"/>
            <a:ext cx="43180" cy="240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9" name="AutoShape 379"/>
          <p:cNvSpPr/>
          <p:nvPr>
            <p:custDataLst>
              <p:tags r:id="rId299"/>
            </p:custDataLst>
          </p:nvPr>
        </p:nvSpPr>
        <p:spPr>
          <a:xfrm rot="21142780" flipH="1">
            <a:off x="11169650" y="4613910"/>
            <a:ext cx="43180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0" name="Freeform 380"/>
          <p:cNvSpPr/>
          <p:nvPr>
            <p:custDataLst>
              <p:tags r:id="rId300"/>
            </p:custDataLst>
          </p:nvPr>
        </p:nvSpPr>
        <p:spPr>
          <a:xfrm>
            <a:off x="10987405" y="4424680"/>
            <a:ext cx="217805" cy="255905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2" name="AutoShape 382"/>
          <p:cNvSpPr/>
          <p:nvPr>
            <p:custDataLst>
              <p:tags r:id="rId301"/>
            </p:custDataLst>
          </p:nvPr>
        </p:nvSpPr>
        <p:spPr>
          <a:xfrm rot="21437230" flipH="1">
            <a:off x="1110678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3" name="AutoShape 383"/>
          <p:cNvSpPr/>
          <p:nvPr>
            <p:custDataLst>
              <p:tags r:id="rId302"/>
            </p:custDataLst>
          </p:nvPr>
        </p:nvSpPr>
        <p:spPr>
          <a:xfrm rot="162769">
            <a:off x="11011535" y="4785360"/>
            <a:ext cx="69215" cy="3816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4" name="AutoShape 384"/>
          <p:cNvSpPr/>
          <p:nvPr>
            <p:custDataLst>
              <p:tags r:id="rId303"/>
            </p:custDataLst>
          </p:nvPr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10%～40%的患者没有明显症状，但阴道分泌物增多，呈灰白色、匀质、稀薄，有鱼腥臭味，性交后加重。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85" name="AutoShape 385"/>
          <p:cNvSpPr/>
          <p:nvPr>
            <p:custDataLst>
              <p:tags r:id="rId304"/>
            </p:custDataLst>
          </p:nvPr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少数患者有轻微外阴瘙痒或烧灼感，妊娠期妇女可致羊膜绒毛膜炎、胎膜早破、早产；非孕妇女可引起子宫内膜炎、盆腔炎等。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07" name="TextBox 407"/>
          <p:cNvSpPr txBox="1"/>
          <p:nvPr>
            <p:custDataLst>
              <p:tags r:id="rId305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临床表现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30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04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治疗原则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组合 3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5" name="直接连接符 34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8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9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>
            <p:custDataLst>
              <p:tags r:id="rId10"/>
            </p:custDataLst>
          </p:nvPr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>
            <p:custDataLst>
              <p:tags r:id="rId11"/>
            </p:custDataLst>
          </p:nvPr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>
            <p:custDataLst>
              <p:tags r:id="rId14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治疗原则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31" name="AutoShape 31"/>
          <p:cNvSpPr/>
          <p:nvPr>
            <p:custDataLst>
              <p:tags r:id="rId15"/>
            </p:custDataLst>
          </p:nvPr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针对不同部位感染，选择敏感抗生素及治疗方案。</a:t>
            </a:r>
            <a:endParaRPr lang="en-US" sz="135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2" name="AutoShape 32"/>
          <p:cNvSpPr/>
          <p:nvPr>
            <p:custDataLst>
              <p:tags r:id="rId16"/>
            </p:custDataLst>
          </p:nvPr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全身和局部抗厌氧菌治疗为主，主要药物有甲硝唑、克林霉素等。</a:t>
            </a:r>
            <a:endParaRPr lang="en-US" sz="135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05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护理评估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0" name="直接连接符 29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连接符 31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24" name="TextBox 24"/>
          <p:cNvSpPr txBox="1"/>
          <p:nvPr>
            <p:custDataLst>
              <p:tags r:id="rId8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病史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5" name="AutoShape 25"/>
          <p:cNvSpPr/>
          <p:nvPr>
            <p:custDataLst>
              <p:tags r:id="rId9"/>
            </p:custDataLst>
          </p:nvPr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3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>
            <p:custDataLst>
              <p:tags r:id="rId10"/>
            </p:custDataLst>
          </p:nvPr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35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了解是否频繁性交、有多个性伴侣或长期阴道灌洗，是否患糖尿病及长期使用抗生素或雌激素，了解月经周期与发病的关系。</a:t>
            </a:r>
            <a:endParaRPr lang="en-US" sz="135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35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询问曾进行的检查、治疗经过及治疗效果，询问孕妇有无胎膜早破及早产史等。</a:t>
            </a:r>
            <a:endParaRPr lang="en-US" sz="135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https://d.book118.com/945143022334011040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8"/>
  <p:tag name="KSO_WM_UNIT_INDEX" val="8"/>
  <p:tag name="KSO_WM_UNIT_LAYERLEVEL" val="1"/>
  <p:tag name="KSO_WM_UNIT_TYPE" val="y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工作汇报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8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23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202X/01/01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i*1"/>
  <p:tag name="KSO_WM_UNIT_INDEX" val="1"/>
  <p:tag name="KSO_WM_UNIT_ISCONTENTSTITLE" val="0"/>
  <p:tag name="KSO_WM_UNIT_LAYERLEVEL" val="1"/>
  <p:tag name="KSO_WM_UNIT_NOCLEAR" val="0"/>
  <p:tag name="KSO_WM_UNIT_TEXT_FILL_FORE_SCHEMECOLOR_INDEX" val="5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ID" val="custom20202620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6_1"/>
  <p:tag name="KSO_WM_UNIT_INDEX" val="1_6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7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2"/>
  <p:tag name="KSO_WM_UNIT_LINE_FORE_SCHEMECOLOR_INDEX_BRIGHTNESS" val="0"/>
</p:tagLst>
</file>

<file path=ppt/tags/tag2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9.xml><?xml version="1.0" encoding="utf-8"?>
<p:tagLst xmlns:p="http://schemas.openxmlformats.org/presentationml/2006/main">
  <p:tag name="KSO_WM_UNIT_FILL_FORE_SCHEMECOLOR_INDEX" val="2"/>
  <p:tag name="KSO_WM_UNIT_FILL_FORE_SCHEMECOLOR_INDEX_BRIGHTNESS" val="0"/>
  <p:tag name="KSO_WM_UNIT_FILL_TYPE" val="1"/>
  <p:tag name="KSO_WM_UNIT_LINE_FILL_TYPE" val="2"/>
  <p:tag name="KSO_WM_UNIT_LINE_FORE_SCHEMECOLOR_INDEX" val="2"/>
  <p:tag name="KSO_WM_UNIT_LINE_FORE_SCHEMECOLOR_INDEX_BRIGHTNESS" val="0"/>
</p:tagLst>
</file>

<file path=ppt/tags/tag2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2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93.xml><?xml version="1.0" encoding="utf-8"?>
<p:tagLst xmlns:p="http://schemas.openxmlformats.org/presentationml/2006/main">
  <p:tag name="KSO_WM_SLIDE_BACKGROUND_TYPE" val="general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2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96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7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8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9.xml><?xml version="1.0" encoding="utf-8"?>
<p:tagLst xmlns:p="http://schemas.openxmlformats.org/presentationml/2006/main">
  <p:tag name="KSO_WM_SLIDE_BACKGROUND_TYPE" val="general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3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12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2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33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4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1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2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6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7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59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0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61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1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16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17.xml><?xml version="1.0" encoding="utf-8"?>
<p:tagLst xmlns:p="http://schemas.openxmlformats.org/presentationml/2006/main">
  <p:tag name="KSO_WM_SLIDE_BACKGROUND_TYPE" val="general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4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620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62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2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2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2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26.xml><?xml version="1.0" encoding="utf-8"?>
<p:tagLst xmlns:p="http://schemas.openxmlformats.org/presentationml/2006/main">
  <p:tag name="KSO_WM_UNIT_FILL_FORE_SCHEMECOLOR_INDEX" val="7"/>
  <p:tag name="KSO_WM_UNIT_FILL_FORE_SCHEMECOLOR_INDEX_BRIGHTNESS" val="-0.25"/>
  <p:tag name="KSO_WM_UNIT_FILL_TYPE" val="1"/>
</p:tagLst>
</file>

<file path=ppt/tags/tag627.xml><?xml version="1.0" encoding="utf-8"?>
<p:tagLst xmlns:p="http://schemas.openxmlformats.org/presentationml/2006/main">
  <p:tag name="KSO_WM_UNIT_FILL_FORE_SCHEMECOLOR_INDEX" val="7"/>
  <p:tag name="KSO_WM_UNIT_FILL_FORE_SCHEMECOLOR_INDEX_BRIGHTNESS" val="-0.25"/>
  <p:tag name="KSO_WM_UNIT_FILL_TYPE" val="1"/>
</p:tagLst>
</file>

<file path=ppt/tags/tag628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29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30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3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3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33.xml><?xml version="1.0" encoding="utf-8"?>
<p:tagLst xmlns:p="http://schemas.openxmlformats.org/presentationml/2006/main">
  <p:tag name="KSO_WM_SLIDE_BACKGROUND_TYPE" val="general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5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636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63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3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4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64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2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643.xml><?xml version="1.0" encoding="utf-8"?>
<p:tagLst xmlns:p="http://schemas.openxmlformats.org/presentationml/2006/main">
  <p:tag name="KSO_WM_UNIT_FILL_FORE_SCHEMECOLOR_INDEX" val="7"/>
  <p:tag name="KSO_WM_UNIT_FILL_FORE_SCHEMECOLOR_INDEX_BRIGHTNESS" val="-0.25"/>
  <p:tag name="KSO_WM_UNIT_FILL_TYPE" val="1"/>
</p:tagLst>
</file>

<file path=ppt/tags/tag64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645.xml><?xml version="1.0" encoding="utf-8"?>
<p:tagLst xmlns:p="http://schemas.openxmlformats.org/presentationml/2006/main">
  <p:tag name="KSO_WM_SLIDE_BACKGROUND_TYPE" val="general"/>
</p:tagLst>
</file>

<file path=ppt/tags/tag6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EF"/>
      </a:dk2>
      <a:lt2>
        <a:srgbClr val="FFFFFF"/>
      </a:lt2>
      <a:accent1>
        <a:srgbClr val="E2B08A"/>
      </a:accent1>
      <a:accent2>
        <a:srgbClr val="EDA499"/>
      </a:accent2>
      <a:accent3>
        <a:srgbClr val="EB9EAF"/>
      </a:accent3>
      <a:accent4>
        <a:srgbClr val="DDA0C7"/>
      </a:accent4>
      <a:accent5>
        <a:srgbClr val="C1A6D9"/>
      </a:accent5>
      <a:accent6>
        <a:srgbClr val="9FAEE0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63500">
          <a:solidFill>
            <a:srgbClr val="C4AC6A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汉仪旗黑-85S</vt:lpstr>
      <vt:lpstr>汉仪闫锐敏行楷简</vt:lpstr>
      <vt:lpstr>汉仪行楷简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2024-09-01T07:27:51.710</cp:lastPrinted>
  <dcterms:created xsi:type="dcterms:W3CDTF">2024-08-31T23:27:51Z</dcterms:created>
  <dcterms:modified xsi:type="dcterms:W3CDTF">2024-08-31T23:27:57Z</dcterms:modified>
</cp:coreProperties>
</file>