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681A5-942E-4793-858B-1F297DB90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63786-FFCC-42B8-9D59-688D8E02F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65F6B-032D-4AA4-BDC3-43535E93E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9A05A-37AD-4F72-AFFA-2C503EEF2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CCF347-90E2-4A74-A0FA-2A576D41E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03A53F-6573-4600-8002-396F484A9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9E80CF-E8F6-4482-8CA8-092F92616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4443F-A821-434E-949F-A8829FBBC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55941-0B81-41A0-8559-49B4DD389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CD4C8-3FE8-49D9-803F-716098767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4C3E7-F0BE-4DC6-B641-C76911BF0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43042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小脑恶性肿瘤护理查房PPT课件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小脑恶性肿瘤是指生长在小脑的恶性肿瘤，多为胶质瘤，是一种常见的颅内肿瘤。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小脑恶性肿瘤主要分为星形细胞瘤、少突胶质细胞瘤、室管膜瘤和髓母细胞瘤等。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9" b="1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小脑恶性肿瘤的发病机制尚不完全清楚，可能与遗传、环境、辐射等多种因素有关。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小脑恶性肿瘤的病因可能与遗传、基因突变、化学物质、辐射等多种因素有关。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小脑恶性肿瘤的临床表现主要包括颅内压增高症状，如头痛、恶心、呕吐等，以及小脑功能受损症状，如共济失调、平衡障碍、肌张力异常等。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恶性肿瘤的诊断主要依靠影像学检查和病理学诊断。影像学检查包括头颅CT和MRI，可以发现肿瘤的位置、大小和侵犯范围。病理学诊断需要通过手术或穿刺活检获取肿瘤组织，进行病理学检查，以确定肿瘤的性质和分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了解患者的家族史、既往病史、用药史等，评估患者的基本健康状况。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观察患者的症状表现，如头痛、恶心、呕吐、肢体乏力等，了解病情严重程度。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检查患者的生命体征，如体温、血压、呼吸、脉搏等，以及有无脑膜刺激征等异常体征。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29" b="264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了解患者的家庭成员结构、家庭经济状况、家庭氛围等，评估家庭支持情况。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了解患者的工作状况、社交网络、社会资源等，评估社会支持情况。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家庭及社会支持评估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家庭状况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根据患者病情和护理需求，确定护理问题，如生活自理能力下降、疼痛控制等。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针对护理问题，制定相应的护理措施，如生活护理、疼痛管理、心理支持等。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护理问题与护理措施评估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https://d.book118.com/945143042032011040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2024-08-31T01:29:10.388</cp:lastPrinted>
  <dcterms:created xsi:type="dcterms:W3CDTF">2024-08-30T17:29:10Z</dcterms:created>
  <dcterms:modified xsi:type="dcterms:W3CDTF">2024-08-30T17:29:12Z</dcterms:modified>
</cp:coreProperties>
</file>