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DADB79-4A75-4BE8-AB6F-3114E3585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48CDB-09EA-48CB-B135-83961DE82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51F5B5-A594-4766-8701-F2413FF6B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175E81-17A1-4860-8D5F-F0B1AEC02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8FA7F2-A086-4C21-8165-F14E4C3FB1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E519E2-7F37-421F-905C-28C1CF9424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5F974A-0E96-4A01-B6BD-9DF73E1A68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F27C3-BB62-45E9-8378-5E4750879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56F75-B316-479C-B8B7-2E8D8F3DD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CF77E-1BB4-4EB3-A4CD-8DD0CF81C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5961D-18D8-43D2-BA46-418427574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4313234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心肌梗死重症查房PPT课件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心肌梗死重症概述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心肌梗死重症的诊断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心肌梗死重症的治疗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心肌梗死重症的护理与康复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心肌梗死重症的预防与控制</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心肌梗死重症概述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463" r="274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心肌梗死重症是指心肌梗死并发症严重、病情危重的患者，需要紧急救治和严密监护。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根据病情严重程度，心肌梗死重症可分为高危、中危和低危三类。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心肌梗死重症患者心肌缺血和坏死严重，导致心肌收缩和舒张功能严重受损。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心肌缺血和坏死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心律失常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167" r="5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心力衰竭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心肌梗死重症患者容易出现各种心律失常，如室性心律失常、房室传导阻滞等。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心肌梗死重症患者心肌受损严重，心脏泵血功能下降，易导致心力衰竭。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心肌梗死重症的病理生理机制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071" b="130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心肌梗死重症的临床表现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胸痛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心肌梗死重症患者胸痛症状严重，持续时间长，可伴有出汗、呼吸困难等症状。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心律失常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心肌梗死重症患者可能出现心悸、胸闷、头晕等症状，严重时可出现晕厥和阿-斯综合征。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心力衰竭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心肌梗死重症患者可能出现气促、乏力、水肿等症状，严重时可出现急性肺水肿和心源性休克。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心肌梗死重症的诊断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是诊断心肌梗死的重要手段之一，通过观察心电图的ST段、T波和Q波等变化，可以初步判断是否存在心肌梗死。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对于一些不典型的心肌梗死，可能需要长时间的心电图监测，以便更准确地捕捉到异常心电图变化。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动态心电图监测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心电图检查</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心肌酶谱包括肌钙蛋白、肌红蛋白、肌酸激酶同工酶等指标，当心肌受损时，这些酶的浓度会升高，有助于心肌梗死的诊断。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心肌酶谱检查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心肌酶学指标的动态变化对于心肌梗死的诊断和预后评估具有重要意义，可以反映心肌梗死的进展和恢复情况。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心肌酶学动态变化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心肌酶学诊断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冠状动脉造影</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是一种有创性的检查方法，可以直接观察冠状动脉的狭窄程度和梗死部位的供血情况，是诊断心肌梗死的金标准。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冠状动脉造影的局限性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冠状动脉造影是一种有创性检查，存在一定的风险，且费用较高，一般仅在必要时进行。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冠状动脉造影诊断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3938" r="33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超声心动图检查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超声心动图可以观察心脏的结构和功能，对于心肌梗死的诊断和预后评估具有一定的参考价值。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核素心肌显像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核素心肌显像可以检测心肌的存活情况和梗死范围，有助于心肌梗死的诊断和预后评估。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心肌梗死重症的治疗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https://d.book118.com/945143132341011040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2024-09-01T08:06:49.594</cp:lastPrinted>
  <dcterms:created xsi:type="dcterms:W3CDTF">2024-09-01T00:06:49Z</dcterms:created>
  <dcterms:modified xsi:type="dcterms:W3CDTF">2024-09-01T00:06:51Z</dcterms:modified>
</cp:coreProperties>
</file>