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1BBE1F-7B71-4B30-9E98-68069AC08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64CB38-EA88-494F-B563-CBAB75B94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B09DD7-A9B9-4D92-AED9-0F069E914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0E0883-31EF-40BD-8CE1-4BA980D1F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D412D0-A2C3-48AC-8A4F-BABDA67CD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3F17BA-2E12-41A2-90D5-14E7BEB0C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6D591E-0F6F-47D5-8A42-C2AF06536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275247-E175-402A-8935-8884A6C23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F1ABA7-906E-4A32-AC3D-CB5E48F16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A510C-7821-47AB-8D71-4B5A8A27F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CF485B-BC6B-484A-ADF4-9F8FEF62D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1432131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专业毕业论文致谢词\n## 1.毕业论文致谢词的重要性\n### 1.1致谢词是表达对导师、同学和家人感激之情的重要途径\n### 1.2致谢词体现了学术诚信和尊重他人的价值观\n### 1.3致谢词有助于树立良好的个人形象和学术声誉\n## 2.毕业论文致谢词的撰写技巧\n### 2.1准确表达感激之情，避免过于客套和空泛\n### 2.2详细介绍导师、同学和家人在论文写作过程中的帮助和支持\n### 2.3保持致谢词的简洁明了，避免过长和重复\n## 3.毕业论文致谢词的格式和语言\n### 3.1遵循论文格式要求，保持致谢词的整洁和规范\n### 3.2使用正式且得体的语言，避免使用过于随意的措辞\n### 3.3注意措辞，尊重他人，避免出现贬低或冒犯他人的言辞\n## 4.毕业论文致谢词的范例分析\n### 4.1分析优秀毕业论文致谢词的写作特点和优点\n### 4.2指出常见毕业论文致谢词的不足之处及改进方法\n### 4.3根据自己的实际情况，撰写符合个人特点的致谢词\n## 5.毕业论文致谢词的演讲技巧\n### 5.1掌握演讲节奏，保持语速适中，避免过快或过慢\n### 5.2保持眼神交流，关注听众反应，及时调整演讲内容\n### 5.3注重肢体语言，展现自信和诚恳的态度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护理专业毕业论文致谢词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1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2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毕业论文致谢词的重要性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67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通过致谢词，我们可以向导师、同学和家人表达我们的感激之情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感谢导师在论文写作过程中的悉心指导和耐心鼓励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感谢同学在学术研究和日常生活中的陪伴和支持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感谢家人在成长过程中的养育之恩和无私奉献</a:t>
                </a:r>
                <a:endParaRPr/>
              </a:p>
            </p:txBody>
          </p:sp>
        </p:grpSp>
        <p:grpSp>
          <p:nvGrpSpPr>
            <p:cNvPr id="170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致谢词有助于建立良好的人际关系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增进与导师、同学和家人的感情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为今后的学术和职业发展奠定基础</a:t>
                </a:r>
                <a:endParaRPr/>
              </a:p>
            </p:txBody>
          </p:sp>
        </p:grpSp>
        <p:grpSp>
          <p:nvGrpSpPr>
            <p:cNvPr id="173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致谢词体现了我们的礼貌和修养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表现出对他人的尊重和感激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提升个人形象和学术声誉</a:t>
                </a:r>
                <a:endParaRPr/>
              </a:p>
            </p:txBody>
          </p:sp>
        </p:grpSp>
      </p:grp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致谢词是表达对导师、同学和家人感激之情的重要途径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7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8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致谢词是对他人帮助的认可和感激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承认导师、同学和家人在论文写作过程中的贡献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表现出对他人的尊重和感激</a:t>
                </a:r>
                <a:endParaRPr/>
              </a:p>
            </p:txBody>
          </p:sp>
          <p:sp>
            <p:nvSpPr>
              <p:cNvPr id="18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致谢词有助于维护学术诚信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避免侵占他人学术成果和知识产权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树立良好的学术道德和学术规范</a:t>
                </a:r>
                <a:endParaRPr/>
              </a:p>
            </p:txBody>
          </p:sp>
          <p:sp>
            <p:nvSpPr>
              <p:cNvPr id="18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致谢词体现了我们的诚信和品质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增强学术信誉和可信度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为今后的学术和职业发展奠定基础</a:t>
                </a:r>
                <a:endParaRPr/>
              </a:p>
            </p:txBody>
          </p:sp>
          <p:sp>
            <p:nvSpPr>
              <p:cNvPr id="19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致谢词体现了学术诚信和尊重他人的价值观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95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96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97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表现出对他人的尊重和感激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传递积极向上的价值观</a:t>
                </a:r>
                <a:endParaRPr/>
              </a:p>
            </p:txBody>
          </p:sp>
          <p:sp>
            <p:nvSpPr>
              <p:cNvPr id="19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致谢词可以展示我们的谦逊和感恩</a:t>
                </a:r>
                <a:endParaRPr/>
              </a:p>
            </p:txBody>
          </p:sp>
        </p:grpSp>
        <p:grpSp>
          <p:nvGrpSpPr>
            <p:cNvPr id="200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0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证明我们的学术能力和诚信度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为今后的学术和职业发展奠定基础</a:t>
                </a:r>
                <a:endParaRPr/>
              </a:p>
            </p:txBody>
          </p:sp>
          <p:sp>
            <p:nvSpPr>
              <p:cNvPr id="202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致谢词有助于树立良好的学术声誉</a:t>
                </a:r>
                <a:endParaRPr/>
              </a:p>
            </p:txBody>
          </p:sp>
          <p:sp>
            <p:nvSpPr>
              <p:cNvPr id="203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4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05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表现出我们的礼貌和修养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增进与导师、同学和家人的感情</a:t>
                </a:r>
                <a:endParaRPr/>
              </a:p>
            </p:txBody>
          </p:sp>
          <p:sp>
            <p:nvSpPr>
              <p:cNvPr id="206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致谢词有助于提升个人形象</a:t>
                </a:r>
                <a:endParaRPr/>
              </a:p>
            </p:txBody>
          </p:sp>
          <p:sp>
            <p:nvSpPr>
              <p:cNvPr id="207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致谢词有助于树立良好的个人形象和学术声誉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毕业论文致谢词的撰写技巧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14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15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描述导师、同学和家人在论文写作过程中的具体帮助和支持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如实反映他们在论文写作过程中的贡献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避免使用过于笼统和模糊的表述</a:t>
                </a:r>
                <a:endParaRPr/>
              </a:p>
            </p:txBody>
          </p:sp>
          <p:sp>
            <p:nvSpPr>
              <p:cNvPr id="217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18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19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表达我们的感激之情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用真诚的语言表达我们的感激之情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避免使用过于客套和空泛的措辞</a:t>
                </a:r>
                <a:endParaRPr/>
              </a:p>
            </p:txBody>
          </p:sp>
          <p:sp>
            <p:nvSpPr>
              <p:cNvPr id="221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22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23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保持致谢词的简洁明了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避免使用过长和重复的表述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突出关键信息，便于他人理解和接受</a:t>
                </a:r>
                <a:endParaRPr/>
              </a:p>
            </p:txBody>
          </p:sp>
          <p:sp>
            <p:nvSpPr>
              <p:cNvPr id="225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准确表达感激之情，避免过于客套和空泛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如实反映导师在论文写作过程中的贡献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避免使用过于笼统和模糊的表述</a:t>
                </a:r>
                <a:endParaRPr/>
              </a:p>
            </p:txBody>
          </p:sp>
          <p:sp>
            <p:nvSpPr>
              <p:cNvPr id="2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描述导师在论文写作过程中的指导和支持</a:t>
                </a:r>
                <a:endParaRPr/>
              </a:p>
            </p:txBody>
          </p:sp>
        </p:grpSp>
        <p:grpSp>
          <p:nvGrpSpPr>
            <p:cNvPr id="23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如实反映同学在学术研究和日常生活中的贡献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避免使用过于笼统和模糊的表述</a:t>
                </a:r>
                <a:endParaRPr/>
              </a:p>
            </p:txBody>
          </p:sp>
          <p:sp>
            <p:nvSpPr>
              <p:cNvPr id="23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描述同学在学术研究和日常生活中的陪伴和支持</a:t>
                </a:r>
                <a:endParaRPr/>
              </a:p>
            </p:txBody>
          </p:sp>
        </p:grpSp>
        <p:grpSp>
          <p:nvGrpSpPr>
            <p:cNvPr id="23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3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如实反映家人在成长过程中的贡献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避免使用过于笼统和模糊的表述</a:t>
                </a:r>
                <a:endParaRPr/>
              </a:p>
            </p:txBody>
          </p:sp>
          <p:sp>
            <p:nvSpPr>
              <p:cNvPr id="23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描述家人在成长过程中的养育之恩和无私奉献</a:t>
                </a:r>
                <a:endParaRPr/>
              </a:p>
            </p:txBody>
          </p:sp>
        </p:grpSp>
      </p:grpSp>
      <p:pic>
        <p:nvPicPr>
          <p:cNvPr id="23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详细介绍导师、同学和家人在论文写作过程中的帮助和支持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4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突出关键信息，省略不必要的细节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保持致谢词的简洁明了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便于他人理解和接受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避免使用重复和相似的表述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保持致谢词的新颖性和独特性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提高致谢词的可读性和吸引力</a:t>
                </a:r>
                <a:endParaRPr/>
              </a:p>
            </p:txBody>
          </p:sp>
          <p:pic>
            <p:nvPicPr>
              <p:cNvPr id="25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注意措辞，避免使用过于客套和空泛的措辞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用真诚的语言表达我们的感激之情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避免使用过于客套和空泛的措辞</a:t>
                </a:r>
                <a:endParaRPr/>
              </a:p>
            </p:txBody>
          </p:sp>
          <p:pic>
            <p:nvPicPr>
              <p:cNvPr id="26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保持致谢词的简洁明了，避免过长和重复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毕业论文致谢词的格式和语言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1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2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3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遵循论文格式要求</a:t>
                </a:r>
                <a:endParaRPr/>
              </a:p>
            </p:txBody>
          </p:sp>
          <p:sp>
            <p:nvSpPr>
              <p:cNvPr id="1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保持致谢词的整洁和规范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便于他人阅读和评价</a:t>
                </a:r>
                <a:endParaRPr/>
              </a:p>
            </p:txBody>
          </p:sp>
        </p:grpSp>
        <p:grpSp>
          <p:nvGrpSpPr>
            <p:cNvPr id="16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7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注意字体、字号和行距</a:t>
                </a:r>
                <a:endParaRPr/>
              </a:p>
            </p:txBody>
          </p:sp>
          <p:sp>
            <p:nvSpPr>
              <p:cNvPr id="1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保持致谢词的整洁和规范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提高致谢词的可读性</a:t>
                </a:r>
                <a:endParaRPr/>
              </a:p>
            </p:txBody>
          </p:sp>
        </p:grpSp>
        <p:grpSp>
          <p:nvGrpSpPr>
            <p:cNvPr id="20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1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保持致谢词的独立性</a:t>
                </a:r>
                <a:endParaRPr/>
              </a:p>
            </p:txBody>
          </p:sp>
          <p:sp>
            <p:nvSpPr>
              <p:cNvPr id="2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避免将致谢词与其他部分混淆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便于他人理解和接受</a:t>
                </a:r>
                <a:endParaRPr/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遵循论文格式要求，保持致谢词的整洁和规范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https://d.book118.com/945143213122011111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护理专业毕业论文致谢词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2024-09-17T02:55:31.111</cp:lastPrinted>
  <dcterms:created xsi:type="dcterms:W3CDTF">2024-09-16T18:55:31Z</dcterms:created>
  <dcterms:modified xsi:type="dcterms:W3CDTF">2024-09-16T18:55:33Z</dcterms:modified>
</cp:coreProperties>
</file>