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A0E692-4329-4DB5-B2A3-FC36276250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3D8CC5-7D7F-453F-BA9B-53C8365F2E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A8F9EA-77D5-43BC-9C09-A8F1C0E7C1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A7C027-4B8E-4964-A04F-6D0A952FF6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90DEFA-9CAB-405C-8432-3D267A29DE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6EB891-E648-4F1E-84D8-4841EF559E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862EBC-F3EA-40A1-A7E4-94AC6C950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CDF3DF-5A47-4A46-82A9-2165E65EAE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8F56BD-834C-4C2C-BDC6-FDC2F421CB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EB86A3-67FA-4943-A33B-0D5B3399BA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227534-A3D0-4C6A-8ADA-D9B85EA3F2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5143223023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linux基础之raid创建之mdadm命令课件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RAID简介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mdadm命令基础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创建RAID设备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管理RAID设备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故障处理与数据恢复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实践操作与注意事项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RAID简介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什么是RAID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磁盘阵列（RAID，Redundant Arrays of Independent Disks）是一种将多个独立磁盘组合成一个逻辑磁盘的方法，以提高数据存储的可靠性和性能。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通过将数据分散存储在多个磁盘上，RAID可以提供更高的数据传输速率和冗余性，以防止单个磁盘故障导致数据丢失。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RAID 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双重分布式奇偶校验，在RAID 5的基础上增加了一个额外的奇偶校验信息，以提供更高的容错能力。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RAID 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条带化存储，将数据分成多个块，并存储在多个磁盘上，实现并行读写，提高性能。无冗余，不提供数据恢复功能。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RAID 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镜像存储，将数据同时存储在两个或更多的磁盘上，提供冗余和数据恢复功能。性能相对较低。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RAID 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分布式奇偶校验，使用奇偶校验信息分散存储在所有磁盘上，可以在不包含原始数据磁盘的情况下重建数据。提供数据冗余和并发性能。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RAID的级别与工作原理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提高数据存储的可靠性和性能；提供数据冗余和恢复功能；提高磁盘利用率。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需要多块磁盘；性能受限于最慢的磁盘；高故障率时恢复数据困难。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局限性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RAID的优势与局限性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mdadm命令基础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https://d.book118.com/945143223023011043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30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2024-09-04T17:31:25.000</cp:lastPrinted>
  <dcterms:created xsi:type="dcterms:W3CDTF">2024-09-04T09:31:25Z</dcterms:created>
  <dcterms:modified xsi:type="dcterms:W3CDTF">2024-09-04T09:31:26Z</dcterms:modified>
</cp:coreProperties>
</file>