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14C26-EEBC-463D-B193-E8260299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053E6-43CB-4B61-BE89-82B274090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E63CA-4001-4E64-BF9B-A739613FA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F9A49-A7AC-4F49-8BEF-1C6627F5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FF6588-C38E-4A4B-9DD8-4D76090F8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F175AD-A149-4B3A-BFA8-957B94AA9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7C17E7-9288-4150-9B97-23BBF830E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41790-65C8-4CC6-906B-A97AB92D2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3901C4-A46E-4F3B-81EB-A3532265E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B4EC5-0A9D-4625-AA81-5CB41BCB2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E4F8C-3F7C-47AA-90CC-AFB3047C9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441401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预防压疮的用具宣教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压疮的形成与危害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常用预防压疮的用具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如何正确使用预防压疮的用具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宣教内容与方式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压疮的形成与危害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755" r="207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长期卧床导致身体局部受到持续的压力，血液循环不畅，容易形成压疮。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长时间保持同一姿势，使皮肤受到压力，导致血液循环受阻，皮肤出现缺氧、缺血，引发压疮。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皮肤受压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营养不良、皮肤弹性差的患者，容易发生压疮。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神经系统疾病、糖尿病等慢性病患者，由于感觉障碍、微循环障碍，容易发生压疮。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疾病因素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压疮会导致皮肤破溃、糜烂，引起疼痛，影响患者的休息和康复。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压疮易继发感染，引发败血症、脓毒血症等严重并发症，危及生命。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压疮给患者带来极大的心理压力，影响治疗信心和生活质量。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心理负担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长期治疗压疮需要大量的医疗资源和经济支出。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经济负担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压疮对患者的危害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预防压疮可以减轻患者痛苦，提高生活质量。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预防压疮可以减少医疗资源的消耗，减轻社会负担。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预防压疮可以加快患者的康复进程，缩短住院时间。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压疮的预防重要性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常用预防压疮的用具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气垫床是一种充气床垫，通过不断充气和放气来分散身体承受的压力，有效预防压疮。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气垫床通常由多个充气垫组成，可以按照需求调整充气量，使床垫更加贴合身体曲线。气垫床能够减轻长期卧床患者的压疮风险，提高舒适度。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气垫床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翻身垫是一种辅助患者翻身的工具，能够减轻护理人员的工作负担，提高患者翻身的安全性和舒适度。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翻身垫通常由柔软的垫料制成，具有一定的支撑力，能够减轻患者翻身时的摩擦和不适感。使用翻身垫可以减少患者自主翻身的需求，降低压疮的发生率。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43" r="211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翻身垫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337" r="333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褥疮垫是一种专门为预防褥疮设计的床垫，能够提供均匀的压力分散和良好的透气性。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褥疮垫通常由多种材料制成，如记忆棉、凝胶等，能够根据患者的体型和姿势提供个性化的支撑。褥疮垫能够减少皮肤与床垫之间的摩擦，降低压疮的风险。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https://d.book118.com/945144140120011112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2024-09-18T15:32:58.164</cp:lastPrinted>
  <dcterms:created xsi:type="dcterms:W3CDTF">2024-09-18T07:32:58Z</dcterms:created>
  <dcterms:modified xsi:type="dcterms:W3CDTF">2024-09-18T07:32:59Z</dcterms:modified>
</cp:coreProperties>
</file>