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E8BA2-7A2C-4CB3-9648-5EF112E6B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D3BD5-CB8E-4290-AFF0-0007305F3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E2CFA-4D25-4105-9918-61A40D8AE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F9DE2B-EC59-4C0B-8A3C-6D7ED6C3A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EF54F2-33A6-47F4-8CF8-EEA8AF28F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01A5DF-7607-4404-A2D5-2FF4F0B73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6CCCD0-4C25-4DAB-8AC4-53AEADDCF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1A6468-F97D-442B-ADE7-C07771642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7A63C3-833D-4683-A4F4-2BABF267C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692E8-3582-4C31-9962-A8DD34F22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81558-F7D1-4612-934D-2D7968B8D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2023010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护理级别巡视内容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特级护理巡视内容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一级护理巡视内容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二级护理巡视内容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三级护理巡视内容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724" r="337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070" r="2707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确保患者得到及时、有效的护理，提高患者满意度和医疗质量。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随着医疗水平的提高和患者需求的多样化，护理级别巡视成为医疗体系中不可或缺的一环。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护理级别巡视是根据患者的病情、护理需求和医疗规定，对患者的病情状况、自身认知情况进行了解和评估的过程。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根据患者的病情和护理需求，可以将护理级别巡视分为一级巡视、二级巡视和三级巡视等不同级别。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特级护理巡视内容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每小时巡视一次，确保患者安全和舒适。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白天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每两小时巡视一次，重点观察患者的夜间需求和睡眠质量。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巡视时间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811" r="2581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观察患者的体温、脉搏、呼吸、血压等指标，确保生命体征平稳。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评估患者的意识状态，包括是否清醒、有无昏迷或昏睡等情况。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意识状态评估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检查患者的输液情况，确保输液顺畅；核对药物使用情况，确保用药安全。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输液和药物治疗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检查患者的皮肤是否干燥、清洁，有无压疮、破损等情况；观察患者的肢体活动情况，预防深静脉血栓形成。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皮肤和肢体情况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巡视内容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333" r="8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注意自身防护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在接触患者时，应注意自身的防护措施，如戴口罩、手套等，防止交叉感染。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保持与患者的沟通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在巡视过程中，与患者保持沟通，询问其需求和感受，提高患者的满意度。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及时处理异常情况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如发现患者的生命体征异常、意识状态改变等情况，应及时报告医生并采取相应措施。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一级护理巡视内容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白天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每小时巡视一次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夜晚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每两小时巡视一次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特殊情况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根据需要增加巡视次数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巡视时间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https://d.book118.com/945202301020011121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2024-09-23T22:09:50.613</cp:lastPrinted>
  <dcterms:created xsi:type="dcterms:W3CDTF">2024-09-23T14:09:50Z</dcterms:created>
  <dcterms:modified xsi:type="dcterms:W3CDTF">2024-09-23T14:09:52Z</dcterms:modified>
</cp:coreProperties>
</file>