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AF39D-2CAA-4A02-BD49-53607235A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9624E-8047-4CCF-86B3-B8FAA0D29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9ECEF-6D9F-4626-891A-2161DCF6C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4102CE-5C3F-4BC1-90C4-87996ECBA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A740C0-DAB6-44C5-BF00-19CC23358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E50B30-632E-40BE-BAE2-81A5F6A64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D6947C-209A-4332-BA08-266B04037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07F12E-7851-4B87-B292-93AAE6307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F6B041-DADB-41A7-B8F2-4A8DCA8BC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7D519-A790-4B01-B93E-ED0AC2ADF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0B9EE-C974-4706-9DA1-716970498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2030442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科学发展观学习实践指南》统筹兼顾科学发展观的根本方法\n## 1. 科学发展观的基本内涵及其重要意义\n### 1.1 科学发展观的核心要义与基本内涵\n### 1.2 科学发展观的理论贡献与实践价值\n### 1.3 科学发展观在当代中国社会发展中的指导地位\n## 2. 统筹兼顾科学发展观的根本方法\n### 2.1 统筹兼顾的内涵与要求\n### 2.2 统筹兼顾的根本方法在科学发展观中的体现\n### 2.3 统筹兼顾科学发展观的实践策略与路径\n## 3. 贯彻落实科学发展观统筹兼顾的根本方法\n### 3.1 加强顶层设计，完善统筹兼顾的体制机制\n### 3.2 坚持协调发展，促进经济、政治、文化、社会、生态全面发展\n### 3.3 提高领导干部统筹兼顾的能力与素质\n## 4. 科学发展观统筹兼顾根本方法的实际案例分析\n### 4.1 供给侧结构性改革：优化资源配置，提高发展质量\n### 4.2 区域协调发展：缩小区域发展差距，实现共同富裕\n### 4.3 绿色发展：推进生态文明建设，实现可持续发展\n## 5. 以科学发展观统筹兼顾的根本方法为指导，全面建设社会主义现代化国家\n### 5.1 面向未来的科学发展观统筹兼顾的根本方法\n### 5.2 以科学发展观统筹兼顾的根本方法为指导，全面建设社会主义现代化国家的前景展望\n### 5.3 持续深化对科学发展观统筹兼顾根本方法的研究与实践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000"/>
              <a:t>《科学发展观学习实践指南》统筹兼顾科学发展观的根本方法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 科学发展观的基本内涵及其重要意义</a:t>
            </a:r>
            <a:endParaRPr/>
          </a:p>
        </p:txBody>
      </p:sp>
      <p:sp>
        <p:nvSpPr>
          <p:cNvPr id="13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科学发展观的核心要义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以人为本：始终把实现好、维护好、发展好最广大人民的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根本利益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作为党和国家一切工作的出发点和落脚点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全面协调可持续发展：坚持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全面发展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协调发展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可持续发展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，促进现代化建设各方面相协调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统筹兼顾：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统筹城乡发展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区域发展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经济社会发展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人与自然和谐发展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国内发展和对外开放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科学发展观的基本内涵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发展是第一要义：发展是解决所有问题的关键，要牢牢抓住经济建设这个中心，坚持聚精会神搞建设、一心一意谋发展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以人为本是核心：把人民的利益作为一切工作的出发点和落脚点，保障人民的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生存权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发展权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幸福权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全面协调可持续发展是基本要求：实现经济、政治、文化、社会、生态的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全面发展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，促进现代化建设各方面相协调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统筹兼顾是根本方法：坚持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五个统筹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，处理好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改革发展稳定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内政外交国防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治党治国治军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等各方面的关系</a:t>
            </a:r>
            <a:endParaRPr/>
          </a:p>
        </p:txBody>
      </p:sp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科学发展观的核心要义与基本内涵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丰富了马克思主义关于发展的理论：提出了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可持续发展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等新理念，深化了对发展规律的认识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提出了以人为本的发展理念：强调发展为了人民、发展依靠人民、发展成果由人民共享，体现了马克思主义历史观和价值观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提出了统筹兼顾的根本方法：坚持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五个统筹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，为解决发展中的矛盾和问题提供了科学方法</a:t>
                </a:r>
                <a:endParaRPr/>
              </a:p>
            </p:txBody>
          </p:sp>
          <p:sp>
            <p:nvSpPr>
              <p:cNvPr id="16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科学发展观的理论贡献</a:t>
                </a:r>
                <a:endParaRPr/>
              </a:p>
            </p:txBody>
          </p:sp>
          <p:sp>
            <p:nvSpPr>
              <p:cNvPr id="16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指导现代化建设：为全面建设社会主义现代化国家提供了科学的理论指导和行动指南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促进社会和谐：有助于协调社会关系，化解社会矛盾，促进社会和谐稳定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提升国际竞争力：推动我国经济持续健康发展，提高我国在国际舞台上的竞争力和影响力</a:t>
                </a:r>
                <a:endParaRPr/>
              </a:p>
            </p:txBody>
          </p:sp>
          <p:sp>
            <p:nvSpPr>
              <p:cNvPr id="17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科学发展观的实践价值</a:t>
                </a:r>
                <a:endParaRPr/>
              </a:p>
            </p:txBody>
          </p:sp>
          <p:sp>
            <p:nvSpPr>
              <p:cNvPr id="17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科学发展观的理论贡献与实践价值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准确把握了我国发展的阶段性特征：揭示了我国社会主义发展的阶段性规律，为制定和实施发展战略提供了科学依据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揭示了我国社会主义发展的根本任务：明确了发展的出发点和落脚点，为坚持和发展中国特色社会主义提供了行动指南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揭示了我国社会主义发展的总体要求：提出了全面协调可持续发展的基本要求，为全面建设社会主义现代化国家提供了科学方法</a:t>
                </a:r>
                <a:endParaRPr/>
              </a:p>
            </p:txBody>
          </p:sp>
          <p:sp>
            <p:nvSpPr>
              <p:cNvPr id="18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科学发展观是当代中国社会发展的指导思想</a:t>
                </a:r>
                <a:endParaRPr/>
              </a:p>
            </p:txBody>
          </p:sp>
          <p:sp>
            <p:nvSpPr>
              <p:cNvPr id="18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指导制定和实施发展战略：坚持以人为本，全面协调可持续发展，为制定和实施发展战略提供了科学依据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指导解决发展中的矛盾和问题：坚持统筹兼顾，为解决发展中的矛盾和问题提供了科学方法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指导全面建设社会主义现代化国家：为全面建设社会主义现代化国家提供了科学的理论指导和行动指南</a:t>
                </a:r>
                <a:endParaRPr/>
              </a:p>
            </p:txBody>
          </p:sp>
          <p:sp>
            <p:nvSpPr>
              <p:cNvPr id="18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科学发展观在当代中国社会发展中的指导作用</a:t>
                </a:r>
                <a:endParaRPr/>
              </a:p>
            </p:txBody>
          </p:sp>
          <p:sp>
            <p:nvSpPr>
              <p:cNvPr id="18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科学发展观在当代中国社会发展中的指导地位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 统筹兼顾科学发展观的根本方法</a:t>
            </a:r>
            <a:endParaRPr/>
          </a:p>
        </p:txBody>
      </p:sp>
      <p:sp>
        <p:nvSpPr>
          <p:cNvPr id="19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9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全面发展：促进经济、政治、文化、社会、生态各方面的发展，实现现代化建设的全面发展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协调发展：促进城乡、区域、经济社会发展、人与自然和谐发展，实现现代化建设的协调发展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可持续发展：实现经济、政治、文化、社会、生态的可持续发展，为子孙后代留下美好生活环境</a:t>
                </a:r>
                <a:endParaRPr/>
              </a:p>
            </p:txBody>
          </p:sp>
          <p:sp>
            <p:nvSpPr>
              <p:cNvPr id="19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统筹兼顾的内涵</a:t>
                </a:r>
                <a:endParaRPr/>
              </a:p>
            </p:txBody>
          </p:sp>
          <p:sp>
            <p:nvSpPr>
              <p:cNvPr id="19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0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五个统筹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：统筹城乡发展、区域发展、经济社会发展、人与自然和谐发展、国内发展和对外开放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处理好各方面的关系：处理好改革发展稳定、内政外交国防、治党治国治军等各方面的关系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实现协调发展：推动现代化建设各方面相协调，实现全面发展、协调发展、可持续发展</a:t>
                </a:r>
                <a:endParaRPr/>
              </a:p>
            </p:txBody>
          </p:sp>
          <p:sp>
            <p:nvSpPr>
              <p:cNvPr id="20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统筹兼顾的要求</a:t>
                </a:r>
                <a:endParaRPr/>
              </a:p>
            </p:txBody>
          </p:sp>
          <p:sp>
            <p:nvSpPr>
              <p:cNvPr id="20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统筹兼顾的内涵与要求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0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以人为本：把人民的利益作为一切工作的出发点和落脚点，保障人民的生存权、发展权和幸福权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全面协调可持续发展：实现经济、政治、文化、社会、生态的全面发展，促进现代化建设各方面相协调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2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统筹兼顾：坚持五个统筹，处理好改革发展稳定、内政外交国防、治党治国治军等各方面的关系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统筹兼顾的根本方法在科学发展观中的体现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1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1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2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实践策略</a:t>
                </a:r>
                <a:endParaRPr/>
              </a:p>
            </p:txBody>
          </p:sp>
          <p:sp>
            <p:nvSpPr>
              <p:cNvPr id="22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加强顶层设计：完善统筹兼顾的体制机制，为统筹兼顾提供制度保障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坚持协调发展：促进经济、政治、文化、社会、生态全面发展，实现现代化建设的协调发展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提高领导干部统筹兼顾的能力与素质：加强领导干部的培训和教育，提高领导干部统筹兼顾的能力和素质</a:t>
                </a:r>
                <a:endParaRPr/>
              </a:p>
            </p:txBody>
          </p:sp>
        </p:grpSp>
        <p:grpSp>
          <p:nvGrpSpPr>
            <p:cNvPr id="22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实践路径</a:t>
                </a:r>
                <a:endParaRPr/>
              </a:p>
            </p:txBody>
          </p:sp>
          <p:sp>
            <p:nvSpPr>
              <p:cNvPr id="22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深化改革开放：推动经济、政治、文化、社会、生态等领域的改革，为统筹兼顾提供动力支持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促进区域协调发展：缩小区域发展差距，实现共同富裕，为统筹兼顾提供空间保障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推进生态文明建设：实现绿色发展，为统筹兼顾提供环境支持</a:t>
                </a:r>
                <a:endParaRPr/>
              </a:p>
            </p:txBody>
          </p:sp>
          <p:sp>
            <p:nvSpPr>
              <p:cNvPr id="22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统筹兼顾科学发展观的实践策略与路径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 贯彻落实科学发展观统筹兼顾的根本方法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完善经济社会发展体制机制：建立健全与统筹兼顾相适应的经济社会发展体制机制，为实现全面发展、协调发展、可持续发展提供制度保障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完善城乡发展体制机制：建立健全与统筹城乡发展相适应的体制机制，为实现城乡协调发展提供制度保障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完善区域发展体制机制：建立健全与统筹区域发展相适应的体制机制，为实现区域协调发展提供制度保障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完善统筹兼顾的体制机制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加强发展战略规划：制定和实施全面协调可持续发展的战略规划，为统筹兼顾提供指导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加强政策协调：加强经济社会发展政策的协调，为实现统筹兼顾提供政策保障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加强法治建设：加强统筹兼顾的法治建设，为实现统筹兼顾提供法治保障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加强顶层设计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加强顶层设计，完善统筹兼顾的体制机制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https://d.book118.com/945203044212011111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《科学发展观学习实践指南》统筹兼顾科学发展观的根本方法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2024-09-17T09:37:20.713</cp:lastPrinted>
  <dcterms:created xsi:type="dcterms:W3CDTF">2024-09-17T01:37:20Z</dcterms:created>
  <dcterms:modified xsi:type="dcterms:W3CDTF">2024-09-17T01:37:22Z</dcterms:modified>
</cp:coreProperties>
</file>