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A6C4B-BA60-4219-AC77-FED981901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0F874-F8C5-40F1-9EBE-A0336DF40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30CF5-36CC-412F-A6E9-2D4656B3B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E005C-53FF-4401-BC74-F7F3FF82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CD8CF-C340-44A3-9525-A36C75F9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BDD03-2ED3-4533-B5AE-AAC6B6DD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7F1FE-090A-436F-9923-61F5825EA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DE068-0555-4452-9BE9-4053C5BBC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A7060-DF46-4DF1-A765-91BE7329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5BE8B-30CE-43B2-908E-CBCBCCAE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6F5FF-6271-4473-A475-976DB34B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0330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危化品管理在公司质量控制体系中的应用与改进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质量控制体系在危化品管理中的应用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危化品管理改进方案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危化品管理改进实施计划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37" b="10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应对危化品管理挑战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随着工业发展，危化品使用日益频繁，其管理不善可能导致严重事故，因此需通过改进管理来应对挑战。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提升公司质量控制水平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危化品管理是质量控制体系的重要组成部分，改进管理有助于提高产品质量和客户满意度。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推动行业规范发展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通过分享公司在危化品管理中的实践和经验，促进行业整体管理水平的提升。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危化品采购、储存、使用环节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详细介绍公司在危化品采购、储存、使用等环节的管理措施及改进方案。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质量控制体系与危化品管理的融合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阐述如何将危化品管理纳入公司质量控制体系，实现全面质量管理。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成效评估与持续改进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汇报公司在危化品管理方面取得的成效，以及针对存在问题的持续改进计划。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危化品管理现状及问题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压缩气体和液化气体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具有易燃、易爆、有毒等特性，如氢气、乙炔等。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具有易燃易爆和腐蚀性，如汽油、甲醇等。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具有整体爆炸危险，如炸药、雷管等。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具有毒性或感染性，如氰化物、病毒样本等。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在常温下易燃或经摩擦、撞击等易引起燃烧，如硫磺、硝化棉等。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具有强烈的氧化性，易引起燃烧或爆炸，如高锰酸钾、过氧化氢等。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24" r="337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具有放射性，对人体和环境有害，如放射性同位素等。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具有强腐蚀性，能对人体、动植物、纤维制品和金属等造成明显破坏，如硫酸、盐酸等。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危化品分类与特性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" r="3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国家制定了《危险化学品安全管理条例》等一系列法规，对危化品的生产、储存、运输和使用等环节进行严格监管。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国际上通用的危化品管理标准包括《联合国关于危险货物运输的建议书》等，为各国危化品管理提供了指导和参考。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危化品管理法规与标准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176" r="1917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部分公司缺乏完善的危化品管理制度，导致管理混乱，容易出现安全事故。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危化品管理人员素质参差不齐，部分人员缺乏专业知识和操作技能，难以保证危化品的安全管理。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部分公司的危化品储存、运输设施设备落后，难以满足安全管理的需要。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设施设备落后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部分公司对危化品的监管不到位，存在监管漏洞和盲区，容易导致安全事故的发生。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公司危化品管理现状及问题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质量控制体系在危化品管理中的应用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92" r="28792"/>
          <a:stretch>
            <a:fillRect/>
          </a:stretch>
        </p:blipFill>
        <p:spPr>
          <a:xfrm>
            <a:off x="454962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质量控制体系的定义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质量控制体系是企业为保证产品质量而建立的一套完整、系统的管理和技术方法。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质量控制体系的构成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包括质量策划、质量控制、质量保证和质量改进四个方面。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质量控制体系的目标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确保产品质量符合规定要求，提高客户满意度和企业竞争力。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通过质量控制体系，对危化品的生产、储存、运输等环节进行严格把关，确保危化品安全。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确保危化品安全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通过质量控制体系的实施，提高危化品的质量稳定性和可靠性，降低事故风险。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提高危化品质量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危化品管理是企业社会责任的重要体现，通过质量控制体系的应用，有助于企业树立良好的社会形象，实现可持续发展。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质量控制体系在危化品管理中的作用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https://d.book118.com/945203304103011034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2024-08-29T16:20:01.824</cp:lastPrinted>
  <dcterms:created xsi:type="dcterms:W3CDTF">2024-08-29T08:20:01Z</dcterms:created>
  <dcterms:modified xsi:type="dcterms:W3CDTF">2024-08-29T08:20:03Z</dcterms:modified>
</cp:coreProperties>
</file>