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0D268E-6BC3-4E60-A3AE-1F84ED745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3977C8-EF7F-407B-B476-61BAE0D14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44AB96-292B-4C5B-A071-AC9D126037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915529-0D5D-4AA5-89BE-79BE13ADD0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6040A1-0603-4F42-8590-C3DC283229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888AA0-0BEA-42F9-B571-1B610E0381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758814-27F6-4BB9-A7CD-3FFE358290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EA3163-B3BA-40B1-8213-EFA5872C25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47869C-50FD-4BC0-BFFD-98E769DBF5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A88B79-DAB2-49A2-805A-706F86A06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7D06F1-15BF-4891-AD75-163482930F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20414330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大数据可视化管控平台的能源消费与管理</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能源消费现状分析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大数据可视化管控平台在能源消费管理中的应用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大数据可视化管控平台在能源消费管理中的优势与挑战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能源消费现状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随着全球能源消费的不断增长，能源短缺、环境污染等问题日益严重，使得能源消费与管理成为当今社会亟待解决的问题。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7271" r="2727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大数据技术的应用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大数据技术的快速发展为能源消费与管理提供了新的解决方案。通过大数据可视化管控平台，可以实现对能源消费数据的实时监测、分析和预测，提高能源利用效率和管理水平。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本文旨在探讨大数据可视化管控平台在能源消费与管理中的应用，为相关企业和政府部门提供决策支持和参考。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外在大数据可视化管控平台的研究方面起步较早，已经形成了较为成熟的技术和应用体系。例如，美国、欧洲等发达国家在智能电网、智能家居等领域广泛应用大数据技术，实现了对能源消费数据的实时监测和分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国内在大数据可视化管控平台的研究方面也取得了显著进展。政府和企业纷纷加大对大数据技术的投入和研发力度，推动大数据在能源消费与管理领域的应用。然而，与发达国家相比，我国在大数据技术的研发和应用方面仍存在一定差距。</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本文旨在探讨大数据可视化管控平台在能源消费与管理中的应用，分析其在提高能源利用效率和管理水平方面的作用，为相关企业和政府部门提供决策支持和参考。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首先，介绍大数据可视化管控平台的基本原理和技术架构；其次，分析大数据可视化管控平台在能源消费与管理中的应用案例；最后，探讨大数据可视化管控平台在能源消费与管理中的挑战和未来发展趋势。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2092" r="3209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大数据可视化管控平台概述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采用分布式数据库和计算框架，实现海量数据的存储、处理和分析。</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分布式数据存储与处理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整合能源消费、设备运行、环境监测等多源数据，形成统一的数据视图。</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多源数据融合</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对能源消费和设备运行进行实时监控，提供实时数据展示和报警功能。</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实时数据监控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运用可视化技术，将数据以图表、图像等形式展现，提高数据可读性和易理解性。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数据可视化</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数据处理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对数据进行清洗、转换、聚合等操作，以满足分析和可视化的需求。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数据质量保障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采用数据校验、异常值处理等手段，确保数据的准确性和可靠性。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数据来源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包括能源消费数据、设备运行数据、环境监测数据等，来源于传感器、智能仪表、企业信息系统等。</a:t>
            </a:r>
          </a:p>
        </p:txBody>
      </p:sp>
      <p:pic>
        <p:nvPicPr>
          <p:cNvPr id="10" name="Picture 10"/>
          <p:cNvPicPr>
            <a:picLocks noChangeAspect="1"/>
          </p:cNvPicPr>
          <p:nvPr/>
        </p:nvPicPr>
        <p:blipFill>
          <a:blip r:embed="rId2"/>
          <a:srcRect l="27271" r="27271"/>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可视化技术应用</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数据可视化库</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采用专业的数据可视化库，如D3.js、ECharts等，实现数据的图形化展示。</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大屏展示</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将关键指标和数据分析结果以大屏形式展示，方便决策者快速了解能源消费和管理情况。</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交互式可视化</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提供交互式操作功能，如数据筛选、视图切换等，增强用户体验和数据分析效果。</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移动端应用</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开发移动端应用，实现随时随地查看能源消费和管理数据的功能。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能源消费现状分析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能源消费结构与特点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能源消费结构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我国能源消费结构以煤炭为主，石油、天然气、水电、核电等清洁能源占比逐渐提高。</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能源消费特点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随着经济发展，我国能源消费总量不断增长，但能源利用效率有待提高，同时能源消费结构也在不断优化。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我国能源消费存在人均能源资源不足、能源利用效率低、环境污染严重等问题。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问题原因</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造成这些问题的原因主要包括能源结构不合理、技术落后、管理水平不高等。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能源消费问题</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能源消费存在问题及原因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https://d.book118.com/945204143300011044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2024-09-07T07:06:28.306</cp:lastPrinted>
  <dcterms:created xsi:type="dcterms:W3CDTF">2024-09-06T23:06:28Z</dcterms:created>
  <dcterms:modified xsi:type="dcterms:W3CDTF">2024-09-06T23:06:30Z</dcterms:modified>
</cp:coreProperties>
</file>