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52B096-5424-49E3-B031-FFB278161A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D2AA87-4F08-4314-808F-5D6472C65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0C83CD-B6B9-443A-910B-A4EB8976E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BE8085-8380-49EE-8DF7-28C44F238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4F0FF0-CA24-43E7-94EA-1A9B524D2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AFED95-6D60-40BC-8067-9C652FC648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DF7C2E-1216-45B8-913F-7CA99DA241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662FA6-2062-4B2C-9CB4-DC8C60795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7B6E6D-AFB7-49E6-A7C7-43FB67D74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8FEF72-D2DE-4A1A-8962-C0D134B63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49748E-4C7F-4529-9B97-7D54AF7F4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5210001210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《成人高考语文》ppt课件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成人高考语文概述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语言知识与运用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阅读理解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文学常识与文化素养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备考策略与应试技巧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成人高考语文概述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73" r="127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成人高考语文简介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成人高考语文是成人高等教育中一门重要的公共基础课程，旨在培养考生的语言文字应用能力和文化素养。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该课程涵盖了语言知识、文学鉴赏、文化传承等方面，对于提高考生的人文素质和综合素质具有重要意义。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成人高考语文考试大纲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考试大纲是成人高考语文考试命题的依据，规定了考试的内容、范围和要求。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考生需要全面了解考试大纲，掌握考试重点和难点，有针对性地进行复习。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583" r="135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成人高考语文考试采用闭卷笔试形式，考试时间为150分钟，满分值为150分。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考试内容主要包括语言知识、文学鉴赏、文化传承等方面，具体包括语音、词汇、语法、修辞、文学鉴赏、文化传承等题型。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成人高考语文考试形式与内容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语言知识与运用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掌握常见的多音字、形声字、形似字的读音，能够准确读出常用汉字的标准音。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字音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正确书写常见的汉字，注意区分形近字、同音字，避免错别字。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字形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掌握常用标点的使用规则，能够准确运用逗号、句号、分号、冒号等标点符号。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标点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字音、字形与标点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理解常见实词、虚词的含义和用法，掌握常见的近义词、反义词辨析。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词语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理解句子的结构、语气和表达方式，能够准确判断句子的主谓宾成分和修饰语。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句子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词语与句子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1193" b="3119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了解常见的修辞手法，如比喻、拟人、排比等，能够分析修辞在文中的作用。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掌握语言逻辑的基本规律，能够分析句群和段落之间的逻辑关系，理解文章的整体结构。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修辞与语言逻辑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语言逻辑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修辞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阅读理解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掌握文章主旨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现代文阅读主要考察考生对文章主旨的把握能力，要求考生能够理解文章的中心思想，并能够根据文章内容进行推理和判断。考生需要掌握一定的阅读技巧，如寻找主题句、识别重要细节等。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现代文阅读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理解作者意图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考生在阅读现代文时，需要理解作者的写作意图和情感态度，通过分析文章中的语言、修辞和表达方式，理解作者的意图和观点。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现代文阅读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分析文章结构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现代文阅读中，文章的结构和逻辑关系也是重要的考察点。考生需要能够分析文章的结构，理解段落之间的关系，以及段落内部的逻辑关系。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现代文阅读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75049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积累文言词汇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72018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文言文阅读主要考察考生对文言文的阅读和理解能力，考生需要积累一定的文言词汇，包括常见的实词、虚词和句式。同时，考生还需要了解一些古代文化常识和历史背景。</a:t>
            </a:r>
          </a:p>
        </p:txBody>
      </p:sp>
      <p:sp>
        <p:nvSpPr>
          <p:cNvPr id="6" name="Freeform 6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文言文阅读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41106" y="1736764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89511" y="223711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理解文言文句式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572628" y="223711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文言文阅读中，考生需要理解文言文的句式和语法结构，包括判断句、被动句、倒装句等。考生需要掌握一些基本的文言文语法知识，以便更好地理解文言文。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文言文阅读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https://d.book118.com/945210001210011043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2024-09-05T10:26:35.099</cp:lastPrinted>
  <dcterms:created xsi:type="dcterms:W3CDTF">2024-09-05T02:26:35Z</dcterms:created>
  <dcterms:modified xsi:type="dcterms:W3CDTF">2024-09-05T02:26:37Z</dcterms:modified>
</cp:coreProperties>
</file>