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166A7-5FD5-4DA4-8E5F-908C0B3A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4B774-7DC1-4A81-AFD8-E81B3FDF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365F4-BECF-443E-81FA-75061EAC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42732-083D-4358-9DA4-F5EBB2C6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5630D-156E-42C6-AFE8-E3AE6E02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AC005-3F2D-43F7-90C7-04642668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C377C-0B32-4ABD-A490-4FEC62D8F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A5645-2F02-4844-B6DC-E6FC370A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7FC50-816D-4841-AD51-61214A18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3DCD-8A44-4EB1-BD97-1803A16FB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C926E-B133-4187-ABD6-7DCDE8EE3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013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学生领导岗位任职与文明校园的关系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学生领导在文明校园建设中的作用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学生领导岗位任职对文明校园建设的贡献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学生领导岗位任职与文明校园建设的互动关系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强调学生领导在文明校园建设中的作用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学生领导是学校与学生之间的桥梁，他们的行为和态度对校园文明建设有着重要影响。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促进学校文明建设的深入开展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通过对学生领导岗位任职与文明校园关系的探讨，进一步推动学校文明建设的深入开展。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包括学生领导的选拔、培训、考核等方面。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包括校园环境、文化氛围、学生行为等方面。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学生领导在文明校园建设中的作用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包括学生领导在校园环境维护、文化氛围营造、学生行为规范等方面的具体作用。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学生领导岗位任职与文明校园建设的关系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探讨学生领导岗位任职对文明校园建设的影响，以及如何通过优化学生领导岗位任职来进一步推动文明校园建设。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学生领导岗位任职概述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学生领导岗位是指在学校、学院、班级等各级学生组织中担任领导职务的学生，他们承担着一定的管理和组织职责，是学生组织中的核心力量。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的职责包括：组织学生开展各种活动，促进学生之间的交流和合作；维护学生组织的正常运转，协调各方资源，确保学生组织的稳定发展；代表学生组织与外界进行沟通和联系，反映学生的意见和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学生领导岗位定义与职责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8" r="2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学生领导岗位是培养学生领导能力的重要途径，通过参与学生组织的管理和领导工作，可以锻炼学生的组织、协调、沟通和创新能力。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培养学生领导能力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学生领导岗位可以促进学生参与学校的管理和决策，增强学生的主人翁意识和责任感，提高学生的综合素质。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促进学生参与管理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学生领导岗位在校园文化建设中发挥着重要作用，他们可以组织各种文化活动，推动校园文化的多样性和包容性发展。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学生领导岗位重要性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学生领导岗位的培训内容应包括领导力理论、团队管理、沟通技巧、活动策划等方面的知识和技能，帮助学生领导更好地履行职责。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学生领导岗位的选拔应注重学生的综合素质和领导能力，包括良好的思想品德、优秀的学业成绩、较强的组织协调能力和良好的沟通表达能力等。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学生领导岗位的培训可以采取多种方式，如定期举办培训班、邀请专业人士进行讲座、组织学生领导之间的交流活动等。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17" r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学生领导岗位选拔与培训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文明校园是指在学校教育、管理、服务等方面，遵循社会主义核心价值观，以文化人、以文育人，形成良好的校风、教风、学风，营造和谐、美丽、安全的校园环境。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具有积极向上的文化氛围，师生行为举止文明有礼，学校管理制度健全且执行有力，校园环境整洁优美，教育教学活动丰富多彩。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文明校园定义与特点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文明校园建设有利于培养学生正确的世界观、人生观和价值观，提高学生的思想道德素质、科学文化素质和身心健康素质。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通过文明校园建设，可以推动学校完善管理制度、提高教育教学水平、优化校园环境等，促进学校内涵式发展。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推动学校内涵发展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学校是社会的缩影，文明校园建设对于营造和谐社会环境具有积极的推动作用，可以带动周边社区乃至整个社会的文明进步。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营造和谐社会环境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文明校园建设意义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领导班子建设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学校领导班子是否团结协作、廉洁奉公、作风民主，具有较高的政治素质和管理能力。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学校是否坚持德育为先，深入开展爱国主义、集体主义、社会主义教育，引导学生树立正确的世界观、人生观和价值观。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学校是否注重教师职业道德建设，提高教师业务水平和教学能力，培养一支高素质的教师队伍。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学校是否注重校园环境建设和绿化美化工作，打造整洁优美、安全和谐的校园环境。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学校是否积极开展校园文化建设活动，营造良好的文化氛围和育人环境。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文明校园评价标准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学生领导在文明校园建设中的作用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https://d.book118.com/945210130010011104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2024-09-13T16:39:30.074</cp:lastPrinted>
  <dcterms:created xsi:type="dcterms:W3CDTF">2024-09-13T08:39:30Z</dcterms:created>
  <dcterms:modified xsi:type="dcterms:W3CDTF">2024-09-13T08:39:32Z</dcterms:modified>
</cp:coreProperties>
</file>