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D32E8-BD23-4357-B319-1E4B327E8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CA9AD-7C6B-4039-8A39-E848B6841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65024-4056-4BAC-8DC5-241D93745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2DF73D-764E-46FB-A403-C01C9512B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61A0BE-CE0A-4042-BE05-68B578283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415D73-62FC-44A6-B48F-2413F515A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E2ED81-A4F3-4ECC-BE66-6DDB494ED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557CFF-5A6E-48E2-A131-031A7453B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D49CB-5DA0-405E-8DF7-14CDA9623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779A7-61F6-40D2-B908-C30337164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3271B-F575-4A84-BA3A-5EB090AA9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21020401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护理查房从哪里找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护理查房的定义和目的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护理查房的来源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如何进行有效的护理查房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护理查房的未来发展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护理查房的定义和目的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护理查房是一种以病人为中心的护理程序，通过对病人的病情状况、自身认知情况进行了解，并评估护理效果，以达到提高护理质量的目的。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护理查房是临床护理工作中最基本、最重要的护理活动之一，是衡量医院护理质量的重要指标之一。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579" r="2057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518" b="1451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提高护士的专业技能和护理水平，确保病人得到优质的护理服务。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及时发现和解决病人潜在的健康问题，预防并发症的发生。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加强医护之间的沟通和协作，提高医疗护理质量。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提高病人对护理工作的满意度，增强护士的职业成就感。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护理查房的来源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查阅国内外权威的护理学术期刊，了解最新的护理研究成果和前沿动态，为护理查房提供理论支持。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学术期刊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阅读相关的综述文献，对某一护理问题或领域进行系统性的梳理和总结，为护理查房提供全面的背景知识。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综述文献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医学文献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结合自身的临床实践经验，总结归纳实践中遇到的问题和解决方案，为护理查房提供实际操作指导。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收集整理典型的患者案例，分析其护理过程和效果，提炼出有益的经验和教训，为护理查房提供实例参考。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临床实践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患者案例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临床经验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00" r="16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通过满意度调查了解患者对护理工作的评价和意见，发现护理服务中的不足和改进空间，为护理查房提供改进方向。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与患者进行面对面的访谈，听取他们的真实感受和建议，深入了解患者的需求和期望，为护理查房提供第一手资料。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患者访谈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患者反馈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如何进行有效的护理查房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https://d.book118.com/945210204012011042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2024-09-03T00:05:55.781</cp:lastPrinted>
  <dcterms:created xsi:type="dcterms:W3CDTF">2024-09-02T16:05:55Z</dcterms:created>
  <dcterms:modified xsi:type="dcterms:W3CDTF">2024-09-02T16:05:57Z</dcterms:modified>
</cp:coreProperties>
</file>