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DA7D4-FE22-42D7-A102-507DBA37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B2F30-7FED-468C-BF2A-DF140D73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AEBD6-A58B-4622-83FD-F011EDAC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68403-26D5-40F3-9A05-AC021EAA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A93F8-A7D4-4A51-8A6D-3F01A5D56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430C4-B56C-4D36-B782-793140B5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E2608-5A32-44BE-9C4D-CF4963B26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73B10-4C29-4EF1-9278-4B6661B06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8EBF7-062B-48B0-B4EF-D2705995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F09AB-985B-4A2B-9F52-09CA9859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2CB40-9563-4D79-AA6F-7812963C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11023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2023-2028年复原乳行业竞争格局及“十四五”企业投资战略研究报告大纲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复原乳行业概述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2023-2028年复原乳行业竞争格局分析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“十四五”期间复原乳行业投资战略研究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重点地区/国家复原乳市场分析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典型企业案例分析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随着消费者对健康饮食的关注度不断提高，乳制品作为优质蛋白质来源受到越来越多人的青睐。复原乳作为乳制品的一种，具有广阔的市场前景。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乳制品市场需求持续增长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复原乳市场参与者众多，包括国内外大型乳企、区域性乳企以及众多中小乳企。各企业为争夺市场份额，纷纷加大投入，导致行业竞争日益激烈。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行业竞争日益激烈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近年来，国家出台了一系列支持乳制品行业发展的政策，包括加强奶源建设、推动乳制品加工技术创新、优化乳制品消费结构等。这些政策的实施为复原乳行业的发展提供了有力保障。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政策环境不断优化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本报告旨在深入分析2023-2028年复原乳行业的竞争格局及未来发展趋势，为企业制定“十四五”投资战略提供参考依据。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报告重点：本报告重点关注以下几个方面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复原乳市场现状及未来发展趋势；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国内外主要复原乳企业的竞争状况及优劣势分析；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复原乳行业的技术创新及产业升级情况；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“十四五”期间复原乳行业的投资机会及风险挑战；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针对复原乳企业的投资建议及战略思考。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复原乳行业概述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复原乳又称“还原乳”或“重组乳”，是指把牛奶浓缩、干燥成为浓缩乳或乳粉，再添加适量水，制成与原乳中水、固体物比例相当的乳液。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根据加工方式不同，复原乳可分为超高温灭菌乳、巴氏杀菌乳和调制乳等。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我国复原乳行业经历了起步、快速发展和规范化发展三个阶段。近年来，随着消费者对食品安全和健康的关注度不断提高，复原乳行业逐渐走向规范化。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目前，我国复原乳市场规模不断扩大，产品种类日益丰富，但行业仍存在一些问题，如产品质量参差不齐、价格战激烈等。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主要包括原料奶生产、收购和运输等环节。原料奶的质量直接影响复原乳的品质，因此上游环节对复原乳行业至关重要。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包括复原乳加工、生产环节。中游企业通过采购原料奶，经过加工生产出复原乳产品。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包括销售渠道和消费者。复原乳产品通过超市、便利店、线上平台等销售渠道流向消费者，消费者需求和购买行为对行业发展具有重要影响。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2023-2028年复原乳行业竞争格局分析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复原乳行业市场参与者众多，包括国内外大型乳企和众多中小型企业，市场竞争异常激烈。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各大品牌在产品质量、口感、营养成分等方面寻求差异化，以提高市场竞争力。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价格战成为市场竞争的主要手段之一，企业纷纷通过降低成本、提高生产效率等方式保持价格优势。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作为国内乳制品行业的龙头企业，蒙牛在复原乳领域具有较强的品牌影响力和市场份额，其产品质量和创新能力得到广泛认可。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伊利在复原乳市场上表现不俗，其产品线丰富，满足不同消费者需求，同时在营销和渠道拓展方面也颇具实力。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光明乳业在复原乳领域拥有一定的市场份额，其产品质量稳定，品牌影响力较强，但在创新和营销方面还需加强。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主要企业竞争力评估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目前，复原乳市场主要由几家大型企业主导，如蒙牛、伊利等，它们占据了市场的大部分份额。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随着市场竞争的加剧和行业整合的推进，复原乳市场的集中度将进一步提高，优势企业的市场份额将持续扩大。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市场份额与集中度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产品创新将成为企业赢得市场的关键，包括口味创新、包装创新、营养创新等方面。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随着消费者对食品安全和健康的关注度不断提高，绿色、有机、健康的复原乳产品将更受市场欢迎。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品牌将成为复原乳市场竞争的核心要素，企业将通过品牌建设、品牌传播等手段提高品牌知名度和美誉度。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竞争趋势预测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“十四五”期间复原乳行业投资战略研究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https://d.book118.com/945211023102011044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2024-09-06T13:24:42.340</cp:lastPrinted>
  <dcterms:created xsi:type="dcterms:W3CDTF">2024-09-06T05:24:42Z</dcterms:created>
  <dcterms:modified xsi:type="dcterms:W3CDTF">2024-09-06T05:24:44Z</dcterms:modified>
</cp:coreProperties>
</file>