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C2E56-464A-4A23-81D6-623321236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C60F1-1FC4-4F99-A175-B145CBCBA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C2504-0B20-4624-B2C6-FCAF33D84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1EA2C-A103-4627-A840-C627E9E1F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7DFAF-D27C-4261-BC4B-00B4EB2A1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F44B1-B36D-48EB-A5FB-8968F27B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E242A7-4736-4A5D-A4D1-A80CC6BE8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EED34-5C44-432C-92FF-2711CB62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CE137-C16B-4799-887C-58DB4CAD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AEB23-4E60-460C-B5BF-95881A1A4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B84FB-46B5-4A37-B222-6048F910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123233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脊柱外伤的康复护理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脊柱外伤是指由于外力导致的脊柱骨折、脱位、韧带撕裂等损伤，常常伴随着神经功能受损，影响患者的运动、感觉和日常生活能力。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康复护理是针对脊柱外伤患者进行的一系列康复措施，旨在帮助患者恢复功能、减轻疼痛、提高生活质量。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提高心理状态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通过康复护理，可以减轻患者的疼痛，改善生活质量。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康复护理可以帮助患者恢复运动、感觉功能，提高日常生活能力。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康复护理可以预防长期卧床导致的肌肉萎缩、关节僵硬等并发症，降低再次受伤的风险。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康复护理可以帮助患者调整心理状态，增强自信心，促进康复进程。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56" r="23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脊柱外伤是指由于外力作用导致的脊柱骨折、脱位、韧带损伤等损伤。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根据损伤部位和程度，脊柱外伤可分为颈椎外伤、胸椎外伤、腰椎外伤等。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脊柱外伤的定义与分类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41" b="2441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交通事故、跌倒、重物砸伤等是导致脊柱外伤的主要原因。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疼痛、肿胀、活动受限、肌肉痉挛、神经损伤等是常见的脊柱外伤症状。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脊柱外伤的常见原因与症状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脊柱外伤可能导致骨折愈合不良、脊柱畸形、脊髓损伤等严重后果，影响患者的生命质量和健康。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脊柱外伤可能对患者的心理造成负面影响，如焦虑、抑郁等，同时也可能对家庭和社会造成负担。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脊柱外伤的后果与影响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恢复脊柱功能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康复护理的目标与原则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通过康复护理，逐步恢复脊柱的正常生理曲度、活动度和稳定性，提高患者的生活质量。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通过康复护理，预防因脊柱外伤引起的并发症，如肌肉萎缩、关节僵硬等。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减轻因脊柱外伤引起的疼痛，改善患者的疼痛状况，提高其舒适度。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通过科学的康复护理，促进脊柱外伤患者的康复进程，缩短康复时间。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68" r="1696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包括温热疗法、冷敷疗法、电刺激疗法等，可改善局部血液循环，缓解肌肉紧张和疼痛。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按摩与推拿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根据患者的具体情况，制定个性化的运动方案，包括核心肌群训练、关节活动度训练等。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通过专业的按摩和推拿手法，缓解肌肉紧张和疼痛，促进局部血液循环。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对患者进行康复教育，指导其在日常生活中注意保持良好的姿势，避免过度劳累和不良姿势。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在康复期间，应避免剧烈运动和过度劳累，以免加重病情。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保持患处温暖，避免寒冷刺激。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定期到医院进行复查，以便医生根据患者的恢复情况调整康复方案。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不要自行盲目使用药物或治疗方法，以免造成不必要的损伤。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避免自行盲目治疗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康复护理的注意事项与禁忌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https://d.book118.com/945212323301011124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2024-09-29T02:30:51.049</cp:lastPrinted>
  <dcterms:created xsi:type="dcterms:W3CDTF">2024-09-28T18:30:51Z</dcterms:created>
  <dcterms:modified xsi:type="dcterms:W3CDTF">2024-09-28T18:30:53Z</dcterms:modified>
</cp:coreProperties>
</file>