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D2823-37A9-4E42-8432-890588A5D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93427-69E9-48F4-A4AE-4C3554869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CB5D0-BEC6-4F89-8EA8-9C4F91C6A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FB3F1-539A-43A6-9056-6AFBA563C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728E76-7509-4FC1-82F5-1B5B3BF37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57FF75-54C2-4489-A645-C874B5DD0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C30C39-70B9-4045-A460-EAC7EB29F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83211-B03B-4063-8168-8F4DA4E1D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6974C-9A0E-4172-9F20-340E849B7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CD452-4195-446E-91E4-28911A0AE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CD73D-D00C-4471-AAC0-665DE97B1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1301132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大学生创业与大学生职业规划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大学生创业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大学生职业规划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大学生创业与职业规划的关联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" b="1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指大学生在校园或毕业后，通过自主创办企业或开展创新项目，实现个人和社会的价值。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指大学生在大学期间，通过自我认知、职业探索和目标设定，规划自己的职业发展路径，实现个人职业理想。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大学生职业规划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大学生创业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引导大学生树立正确的创业观念，提高创业意识和能力，促进大学生就业和职业发展。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帮助大学生了解市场需求、发掘商业机会、培养创新思维和实践能力，为未来的职业发展打下坚实的基础。同时，通过创业带动就业，缓解社会就业压力，推动经济发展和社会进步。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69" r="21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大学生创业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政府出台了一系列鼓励大学生创业的政策，如提供创业资金、税收优惠等。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46" r="1684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创业氛围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随着社会对创业的认可度不断提高，大学生创业的氛围逐渐浓厚。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高校开设了创业教育课程，为大学生提供创业知识和技能培训。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大学生创业现状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625" r="19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大学生具备较高的知识水平、创新能力和拼搏精神，同时年轻有活力，敢于尝试新事物。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缺乏社会经验和资源，容易受到家庭和社会压力的影响，同时市场竞争激烈，创业风险较大。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大学生创业的优势与挑战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83" r="10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王同学创办了一家在线教育公司，通过提供优质的教学资源和个性化的学习方案，获得了大量用户和市场份额。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李同学利用自己的专业知识和技术，开发了一款智能家居产品，并成功将其推向市场，获得了良好的口碑和收益。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大学生创业成功案例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大学生职业规划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通过职业规划，大学生可以明确自己的职业目标，从而有针对性地提升自身能力和素质。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合理的职业规划能够帮助大学生在求职过程中更有优势，提高就业竞争力。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提高就业竞争力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职业规划可以减少大学生在求职过程中的盲目性，避免走弯路，提高求职效率。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减少盲目性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职业规划的重要性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https://d.book118.com/945213011322011103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2024-09-13T09:48:04.391</cp:lastPrinted>
  <dcterms:created xsi:type="dcterms:W3CDTF">2024-09-13T01:48:04Z</dcterms:created>
  <dcterms:modified xsi:type="dcterms:W3CDTF">2024-09-13T01:48:06Z</dcterms:modified>
</cp:coreProperties>
</file>