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98FB9-3F94-4F65-95B4-4B31E65E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4C663-47C1-422C-AC08-2DB216205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92899-A85C-4B6E-B022-081EC08C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D6490-949C-48D5-9CDC-92A7B5A02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037031-5D3C-4357-973E-E075259CA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D82A86-264D-43FC-8A4A-2AF6DF86F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0D380-A579-4F0B-A250-EC91DD1B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A11D7-88C1-4241-BF44-3BA175B6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A2D06-A510-4C3D-90D7-752B20BD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8D3D5-AABE-4A06-87CA-CE07E027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4943F-0F7C-4ABA-9A2D-5251F7CD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143002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高速铁路运输设备与技术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高速铁路运输组织原理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高速铁路运输服务质量提升途径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高速铁路运输与其他交通方式衔接规划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高速铁路运输政策法规与行业标准解读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高速铁路运输是指通过高速铁路进行旅客和货物运输的一种高效、安全、快速的现代化运输方式。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自20世纪60年代日本新干线开通以来，高速铁路在全球范围内得到了快速发展。目前，中国、法国、德国、西班牙等国家都拥有成熟的高速铁路网。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高速铁路运输具有速度快、运能大、安全舒适、节能环保等特点。其运行速度通常达到每小时250公里以上，远高于传统铁路。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相较于其他运输方式，高速铁路运输具有显著的时间效益和经济效益。同时，它还能有效缓解交通拥堵，减少环境污染，促进社会经济发展。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高速铁路运输特点与优势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中国高速铁路近年来发展迅速，已成为世界上高速铁路运营里程最长、在建规模最大的国家。同时，中国还在不断推动高速铁路技术创新和产业升级。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全球范围内，高速铁路技术不断取得突破，各国都在加大投入和研发力度，推动高速铁路的持续发展。日本、法国、德国等国家在高速铁路技术方面处于世界领先地位。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未来，随着科技的不断进步和环保意识的提高，高速铁路运输将朝着更高速度、更智能化、更环保的方向发展。同时，高速铁路与其他交通方式的融合和互联互通也将成为重要趋势。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高速铁路运输设备与技术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34" r="353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包括动力分散型和动力集中型两种主要类型，具有不同的牵引方式和运行特性。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高速列车类型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主要包括最高运行速度、加速度、制动距离、列车长度、定员等，是评价高速列车性能的重要指标。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性能参数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列车类型及性能参数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轨道结构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由钢轨、扣件、轨枕、道床等部分组成，需满足高速列车运行时的稳定性和安全性要求。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包括轨道几何尺寸、轨道强度与稳定性、轨道平顺性等方面的设计标准，确保高速列车运行的平稳性和安全性。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轨道结构与设计要求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包括列车控制系统和调度集中系统，实现高速列车的自动控制、运行监控和调度管理。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包括列车防撞系统、脱轨检测系统、风险评估与预警技术等，确保高速列车运行的安全性和可靠性。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信号系统与安全保障技术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高速铁路运输组织原理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客流预测与运力配置方法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客流预测方法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基于历史数据、市场调查和统计分析等手段，对高速铁路客流进行短期和中长期预测，为运力配置提供依据。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运力配置策略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根据客流预测结果，制定灵活的运力配置方案，包括列车编组、停站方案、票额分配等，以满足不同时段和区段的运输需求。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列车运行图编制方法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依据运输需求和运力配置，编制列车运行图，明确列车在各站的到发时刻、停站时间、运行区间等要素。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运行图优化策略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以提高运输效率为目标，对列车运行图进行优化调整，如减少停站时间、增加列车频次、优化列车编组等。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列车运行图编制与优化策略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https://d.book118.com/945214300210011101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2024-09-10T01:11:36.330</cp:lastPrinted>
  <dcterms:created xsi:type="dcterms:W3CDTF">2024-09-09T17:11:36Z</dcterms:created>
  <dcterms:modified xsi:type="dcterms:W3CDTF">2024-09-09T17:11:38Z</dcterms:modified>
</cp:coreProperties>
</file>