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1057B-D142-464A-B44D-F84BC67E8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B37CF-F488-4362-BC25-895BA940F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E655E-05DE-4997-8846-2D45902BF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4F870-9A3D-4B52-BFD1-F3FC6408F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3C0E05-84E7-4F1B-AEEC-DA4428CF4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EF0C97-FE59-4EAB-8F77-33AE62B4E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2562B8-4D85-4E39-B09A-3796511DF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CE761-FDD6-4058-8FB3-D87F08FA0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04311-7348-409A-91F6-E884DB386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A42E8-C2BF-4D2C-BE74-8481A2C19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19010-EEF5-47D4-8543-C543207BF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21203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建筑企业安全生产规章制度之指挥体制与责任分工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指挥体制概述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责任分工的重要性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指挥体制与责任分工的关联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指挥体制与责任分工的实施策略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指挥体制与责任分工的实践案例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指挥体制概述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2037" r="420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指挥体制是指建筑企业内部各级管理人员在安全生产过程中的职责、权限和相互关系的一种组织制度。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确保企业安全生产工作的顺利进行，提高应对突发事件的能力，减少安全事故的发生。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指挥体制的定义与作用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明确各级管理人员的职责和权限，形成高效的安全生产管理团队。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构建完善的安全生产指挥系统，实现对企业安全生产全过程的监控和管理。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通过指挥体制的有效运作，推动企业安全生产工作的持续改进和提高。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33228" r="3322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指挥体制在建筑企业的应用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统一指挥原则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分级管理原则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责权一致原则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信息畅通原则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指挥体制的核心原则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企业内部应建立统一的指挥中心，对安全生产工作进行集中管理和统一调度。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管理人员所拥有的权力应与其所承担的责任相一致，确保安全生产工作的有效实施。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各级管理人员应按照职责分工，分别负责各自管辖范围内的安全生产工作。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建立健全的信息报告和沟通机制，确保各级管理人员能够及时、准确地掌握安全生产相关信息。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责任分工的重要性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92" r="1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明确的责任分工可以避免工作重复和混乱，使每个员工都能清楚自己的职责范围和工作目标，从而提高工作效率。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明确的责任分工有助于员工之间更好地协作，避免出现工作冲突和推诿现象，增强团队凝聚力。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明确的责任分工有助于企业更好地识别和管理风险，确保各项安全措施得到有效执行，降低事故发生的概率。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明确责任分工的意义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建筑企业应制定详细的安全生产责任制，明确各级管理人员和操作人员的安全职责，确保安全生产工作的顺利开展。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制定详细的安全生产责任制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建筑企业应设立专门的安全管理机构，负责企业安全生产的日常管理工作，包括安全制度的制定、安全培训的组织、安全检查的实施等。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设立专门的安全管理机构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建筑企业应实施安全生产目标管理，将安全生产目标层层分解到各个部门和岗位，确保每个员工都能明确自己的安全生产目标并努力实现。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实施安全生产目标管理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责任分工在建筑企业的实践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责任分工是安全生产的基础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明确的责任分工是建筑企业安全生产的基础，只有每个员工都清楚自己的安全职责，才能确保各项安全措施得到有效执行。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责任分工有助于提高安全管理水平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明确的责任分工有助于建筑企业提高安全管理水平，通过明确各级管理人员和操作人员的安全职责，可以形成有效的安全监管机制，确保企业安全生产工作的顺利开展。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责任分工有助于降低事故风险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明确的责任分工有助于建筑企业降低事故风险，通过实施安全生产目标管理、加强安全检查和隐患排查治理等措施，可以及时发现和消除事故隐患，降低事故发生的概率。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责任分工与安全生产的关系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指挥体制与责任分工的关联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指挥体制对责任分工的影响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统一的指挥体制有利于明确各级管理人员和操作人员的职责和权限，形成清晰的责任分工。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在紧急情况下，指挥体制能够快速响应并调动资源，确保各级人员按照分工履行职责。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指挥体制的层级结构决定了责任分工的层次性和细化程度，有助于实现责任的层层落实。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责任分工明确了每个人的工作职责和范围，避免了指挥过程中的混乱和重复。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合理的责任分工能够减轻指挥人员的负担，使其能够专注于决策和协调等核心工作。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责任分工的明确性有助于提高指挥体制的运行效率，确保各项指令得到迅速、准确的执行。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责任分工对指挥体制的补充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https://d.book118.com/945221203333011110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2024-09-16T11:03:41.461</cp:lastPrinted>
  <dcterms:created xsi:type="dcterms:W3CDTF">2024-09-16T03:03:41Z</dcterms:created>
  <dcterms:modified xsi:type="dcterms:W3CDTF">2024-09-16T03:03:43Z</dcterms:modified>
</cp:coreProperties>
</file>