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71FAB68-268B-4029-BCFE-FE46D422716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4323DF1-334A-4D76-A190-42C4BC9171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6E9267E-507F-456D-A6F0-4D70313CDE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AC30A5A-D522-46D4-95C3-66F32E3E813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8ABD987-DA0A-4DC4-BCA4-D76EBAC9DC1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F3FA32C-D2A6-45A3-8E40-A4774B2B868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11FC00E-9C93-45F2-AFAE-28F38612E3F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99B753D-0872-467C-9E68-C533B441763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3AD9C2F-6989-4DFF-AE7B-6D838B85A56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64DBBE4-B8EE-4949-B544-2C9B35A13D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EC1DA97-5595-4B04-BB88-86D1EB6125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4522230031301111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chemeClr val="dk1">
                    <a:alpha val="100000"/>
                  </a:schemeClr>
                </a:solidFill>
                <a:latin typeface="Microsoft Yahei"/>
                <a:ea typeface="Microsoft Yahei"/>
                <a:cs typeface="Microsoft Yahei"/>
              </a:rPr>
              <a:t>手机软件冲突引发故障的排查与解决</a:t>
            </a:r>
          </a:p>
        </p:txBody>
      </p:sp>
      <p:sp>
        <p:nvSpPr>
          <p:cNvPr id="3" name="TextBox 3"/>
          <p:cNvSpPr txBox="1"/>
          <p:nvPr/>
        </p:nvSpPr>
        <p:spPr>
          <a:xfrm>
            <a:off x="4964250" y="3872880"/>
            <a:ext cx="225795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alpha val="100000"/>
                  </a:schemeClr>
                </a:solidFill>
                <a:latin typeface="Microsoft Yahei"/>
                <a:ea typeface="Microsoft Yahei"/>
                <a:cs typeface="Microsoft Yahei"/>
              </a:rPr>
              <a:t>汇报人：</a:t>
            </a:r>
          </a:p>
        </p:txBody>
      </p:sp>
      <p:sp>
        <p:nvSpPr>
          <p:cNvPr id="4" name="TextBox 4"/>
          <p:cNvSpPr txBox="1"/>
          <p:nvPr/>
        </p:nvSpPr>
        <p:spPr>
          <a:xfrm>
            <a:off x="4293502" y="4349349"/>
            <a:ext cx="359907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alpha val="100000"/>
                  </a:schemeClr>
                </a:solidFill>
                <a:latin typeface="Microsoft Yahei"/>
                <a:ea typeface="Microsoft Yahei"/>
                <a:cs typeface="Microsoft Yahei"/>
              </a:rPr>
              <a:t>2024-01-16</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手机软件冲突的原因</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手机软件冲突引发的故障</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手机软件冲突的排查方法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手机软件冲突的解决策略</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手机软件冲突引发故障的排查与解决是一个重要的主题，随着智能手机的普及，手机软件的数量和种类不断增加，软件冲突成为了一个常见的问题。</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本主题将介绍如何排查和解决手机软件冲突引发的故障，帮助用户更好地管理和使用手机软件。</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主题简介</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通过了解手机软件冲突引发故障的排查与解决，用户可以更好地管理手机软件，避免软件冲突对手机造成的影响，提高手机的稳定性和使用体验。</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目的</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随着智能手机的普及，手机软件的数量和种类不断增加，软件冲突成为了一个常见的问题。如果不能及时排查和解决软件冲突，可能会导致手机出现各种故障，如卡顿、死机、自动重启等，影响用户的使用体验。因此，掌握手机软件冲突引发故障的排查与解决技巧对于用户来说非常重要。</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重要性</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手机软件冲突的原因</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解决软件兼容性问题需要开发者不断优化软件，提高对不同手机系统的兼容性。</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不同品牌或型号的手机系统环境存在差异，部分软件可能不兼容特定手机系统，导致软件冲突。</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软件兼容性问题通常表现为软件运行异常、界面错乱、功能失效等。</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软件兼容性问题</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r="1"/>
          <a:stretch>
            <a:fillRect/>
          </a:stretch>
        </p:blipFill>
        <p:spPr>
          <a:xfrm>
            <a:off x="7092557" y="1559288"/>
            <a:ext cx="4492828" cy="4492828"/>
          </a:xfrm>
          <a:prstGeom prst="roundRect">
            <a:avLst/>
          </a:prstGeom>
        </p:spPr>
      </p:pic>
      <p:sp>
        <p:nvSpPr>
          <p:cNvPr id="3" name="Freeform 3"/>
          <p:cNvSpPr/>
          <p:nvPr/>
        </p:nvSpPr>
        <p:spPr>
          <a:xfrm>
            <a:off x="557080" y="1431615"/>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20871" y="1321887"/>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1612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27285" y="3051549"/>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75049" y="4866556"/>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51032" y="4756828"/>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431615"/>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不同版本的软件可能存在差异，如果用户下载的软件版本与手机系统版本不匹配，可能导致软件冲突。</a:t>
            </a:r>
          </a:p>
        </p:txBody>
      </p:sp>
      <p:sp>
        <p:nvSpPr>
          <p:cNvPr id="10" name="TextBox 10"/>
          <p:cNvSpPr txBox="1"/>
          <p:nvPr/>
        </p:nvSpPr>
        <p:spPr>
          <a:xfrm>
            <a:off x="2248535" y="3135142"/>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软件版本不匹配可能导致软件功能异常、软件崩溃、数据丢失等问题。</a:t>
            </a:r>
          </a:p>
        </p:txBody>
      </p:sp>
      <p:sp>
        <p:nvSpPr>
          <p:cNvPr id="11" name="TextBox 11"/>
          <p:cNvSpPr txBox="1"/>
          <p:nvPr/>
        </p:nvSpPr>
        <p:spPr>
          <a:xfrm>
            <a:off x="2248535" y="4866556"/>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解决软件版本不匹配问题需要用户在下载软件时仔细核对手机系统和软件版本，确保匹配。</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软件版本不匹配</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b="-2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b="-23"/>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r="-7"/>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软件权限问题</a:t>
              </a:r>
            </a:p>
          </p:txBody>
        </p:sp>
      </p:grpSp>
      <p:grpSp>
        <p:nvGrpSpPr>
          <p:cNvPr id="33" name="Group 33"/>
          <p:cNvGrpSpPr/>
          <p:nvPr/>
        </p:nvGrpSpPr>
        <p:grpSpPr>
          <a:xfrm>
            <a:off x="1057922" y="1822244"/>
            <a:ext cx="3286271" cy="1654845"/>
            <a:chOff x="1057922" y="1822244"/>
            <a:chExt cx="3286271" cy="1654845"/>
          </a:xfrm>
        </p:grpSpPr>
        <p:sp>
          <p:nvSpPr>
            <p:cNvPr id="34" name="TextBox 34"/>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部分软件在安装或运行过程中需要获取手机系统权限，如果权限设置不当或被其他软件恶意阻止，可能导致软件冲突。</a:t>
              </a:r>
            </a:p>
          </p:txBody>
        </p:sp>
      </p:grpSp>
      <p:grpSp>
        <p:nvGrpSpPr>
          <p:cNvPr id="35" name="Group 35"/>
          <p:cNvGrpSpPr/>
          <p:nvPr/>
        </p:nvGrpSpPr>
        <p:grpSpPr>
          <a:xfrm>
            <a:off x="4452917" y="3966127"/>
            <a:ext cx="3286271" cy="1654845"/>
            <a:chOff x="4452917" y="3966127"/>
            <a:chExt cx="3286271" cy="1654845"/>
          </a:xfrm>
        </p:grpSpPr>
        <p:sp>
          <p:nvSpPr>
            <p:cNvPr id="36" name="TextBox 36"/>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软件权限问题可能导致软件无法正常运行、功能受限、数据泄露等风险。</a:t>
              </a:r>
            </a:p>
          </p:txBody>
        </p:sp>
      </p:grpSp>
      <p:grpSp>
        <p:nvGrpSpPr>
          <p:cNvPr id="37" name="Group 37"/>
          <p:cNvGrpSpPr/>
          <p:nvPr/>
        </p:nvGrpSpPr>
        <p:grpSpPr>
          <a:xfrm>
            <a:off x="7847818" y="1822244"/>
            <a:ext cx="3286271" cy="1654845"/>
            <a:chOff x="7847818" y="1822244"/>
            <a:chExt cx="3286271" cy="1654845"/>
          </a:xfrm>
        </p:grpSpPr>
        <p:sp>
          <p:nvSpPr>
            <p:cNvPr id="38" name="TextBox 38"/>
            <p:cNvSpPr txBox="1"/>
            <p:nvPr/>
          </p:nvSpPr>
          <p:spPr>
            <a:xfrm>
              <a:off x="7847818"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解决软件权限问题需要用户合理设置软件权限，同时警惕其他软件的权限请求，避免不必要的权限泄露。</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手机软件冲突引发的故障</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手机系统运行缓慢可能是由于软件冲突导致的，表现为操作不流畅、反应迟钝等。</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当手机同时运行多个应用程序时，可能会发生软件冲突，导致系统资源占用过高，从而影响系统运行速度。此外，某些应用程序可能存在恶意行为，如后台自启、占用大量内存等，也会导致系统运行缓慢。</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系统运行缓慢</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https://d.book118.com/945222300313011111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49</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2024-09-17T19:08:00.384</cp:lastPrinted>
  <dcterms:created xsi:type="dcterms:W3CDTF">2024-09-17T11:08:00Z</dcterms:created>
  <dcterms:modified xsi:type="dcterms:W3CDTF">2024-09-17T11:08:02Z</dcterms:modified>
</cp:coreProperties>
</file>