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C65CA-88E6-4012-A353-F3B43CC24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E221DD-3AAE-46B3-A5A2-95928AEEA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EEAF0-DAAD-45FF-A616-CED6C9C26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9D33F6-7EE9-4359-B531-06AFB699E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523587-C0DA-4DCA-983C-32E8215F3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5BDF2F-4AE7-4AB2-A5CF-22414439E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D3E68A-8FDF-4DF0-B777-7F5E2297E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59F08B-5592-414F-A5AA-0C7601AAA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818EEF-368D-45E3-AC6D-3C322D763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7888E-439D-4A1F-B464-5FCFCA850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3E25F-1A3C-4D78-A7E5-9FE972DBD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1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2233402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某省联通网格化营销培训材料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网格化营销概述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网格化营销策略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网格化营销技巧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网格化营销案例分析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网格化营销概述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网格化营销的定义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每个网格都有其特定的客户群体、市场特点和营销策略，通过精准定位和个性化营销手段来提高营销效果。</a:t>
            </a:r>
            <a:endParaRPr lang="en-US" sz="1100"/>
          </a:p>
        </p:txBody>
      </p:sp>
      <p:sp>
        <p:nvSpPr>
          <p:cNvPr id="34" name="AutoShape 34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网格化营销是一种将市场细分成若干个小的网格，针对每个网格的特点进行精细化营销和管理的营销策略。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随着市场竞争的加剧和消费者需求的多样化，传统的大众营销方式已经难以满足企业的需求。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网格化营销能够更好地满足消费者的个性化需求，提高企业的市场占有率和竞争力。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通过精细化管理和运营，网格化营销还可以帮助企业降低成本、提高效率和盈利能力。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网格化营销的背景和重要性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精准定位、个性化营销、提高营销效果、降低成本、提高效率和盈利能力等。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需要精细的市场调研和分析、需要针对不同网格制定不同的营销策略、需要建立完善的网格化管理机制和团队等。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网格化营销的优势和挑战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网格化营销策略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根据地理位置、人口密度等因素，将市场划分为不同的网格区域。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区域细分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客户细分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产品细分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根据客户的需求、消费行为、购买偏好等因素，将客户划分为不同的网格群体。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根据产品的特性、用途、价格等因素，将产品划分为不同的网格类别。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网格化市场细分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确定目标市场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制定网格化营销策略</a:t>
              </a:r>
            </a:p>
          </p:txBody>
        </p:sp>
      </p:grp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6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2" name="AutoShape 42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针对每个网格区域或群体，制定相应的营销目标和策略。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根据网格区域或群体的需求和特点，对产品进行差异化定位。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根据成本、市场需求和竞争情况，制定每个网格区域或群体的价格策略。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选择适合每个网格区域或群体的销售渠道，提高覆盖率和便利性。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5" name="AutoShape 15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网格化营销组合策略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根据不同网格区域或群体的需求，提供多样化的产品组合。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针对不同网格区域或群体，制定相应的促销活动和营销手段。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根据网格区域或群体的特点和媒体习惯，制定有针对性的广告投放计划。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提供差异化的客户服务，满足不同网格区域或群体的需求。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产品组合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广告策略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网格化营销执行计划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营销团队建设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组建专业化的营销团队，负责网格化营销的执行和监控。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营销活动策划与执行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根据制定的网格化营销策略，策划具体的营销活动并执行。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营销效果评估与调整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定期评估营销活动的执行效果，及时调整策略和计划，以提高营销效果。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https://d.book118.com/945223340222011111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2024-09-17T12:17:20.410</cp:lastPrinted>
  <dcterms:created xsi:type="dcterms:W3CDTF">2024-09-17T04:17:20Z</dcterms:created>
  <dcterms:modified xsi:type="dcterms:W3CDTF">2024-09-17T04:17:22Z</dcterms:modified>
</cp:coreProperties>
</file>