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8D640-35C1-4248-A985-37F115E63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7AC42-767A-4034-B419-167CD0DDB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80ECB-C56F-4EC6-9A18-C0A866098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80C1D-A7FF-43F6-BF17-79110E973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F4968A-45B6-437E-8412-912092A94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BFD41D-2C3C-4B07-AAD9-984AE17CB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6967A7-865E-4FE9-A649-E3DEA595E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3BBB0-B5DE-4960-BB00-BAFB784E4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D9317-E536-45B7-A57C-115B71A0F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1CBD5-C2E0-47AB-B818-AE69A08F0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4DDFF-A3A1-4DA7-B421-02065F96D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24013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排便失禁患者护理PPT\n## 1.排便失禁概述及病因\n### 1.1排便失禁的定义与分类\n### 1.2排便失禁的发病原因\n### 1.3排便失禁的高危人群\n## 2.排便失禁的评估与诊断\n### 2.1排便失禁的评估方法\n### 2.2排便失禁的诊断标准\n### 2.3排便失禁的鉴别诊断\n## 3.排便失禁的治疗方法\n### 3.1非药物治疗方法\n### 3.2药物治疗方法\n### 3.3手术治疗方法\n## 4.排便失禁的护理干预\n### 4.1排便失禁的护理评估\n### 4.2排便失禁的护理措施\n### 4.3排便失禁的护理教育\n## 5.排便失禁患者的生活指导\n### 5.1排便失禁患者的饮食指导\n### 5.2排便失禁患者的运动指导\n### 5.3排便失禁患者的心理指导\n## 6.排便失禁患者的家庭与社会支持\n### 6.1排便失禁患者的家庭支持\n### 6.2排便失禁患者的社会支持\n### 6.3排便失禁患者的康复计划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排便失禁患者护理PPT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排便失禁概述及病因</a:t>
            </a:r>
            <a:endParaRPr/>
          </a:p>
        </p:txBody>
      </p:sp>
      <p:sp>
        <p:nvSpPr>
          <p:cNvPr id="9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排便失禁的定义与分类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6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定义：排便失禁是指患者在无法控制排便的情况下，排便物不自主地流出体外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暂时性排便失禁：指患者在特定情况下出现的排便失禁，如急性腹泻、肛裂等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长期性排便失禁：指患者长期存在排便失禁问题，如肛门功能性障碍、神经性肛门失禁等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分类：根据病因和发病机制，排便失禁可分为以下几类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肛门功能性障碍：如肛门肌肉功能障碍、肛门感觉障碍等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神经性肛门失禁：如神经损伤、神经疾病等引起的肛门失禁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肛门括约肌损伤：如肛裂、痔疮手术等引起的肛门括约肌损伤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其他原因：如炎症性肠病、肠道感染等引起的排便失禁</a:t>
            </a:r>
            <a:endParaRPr/>
          </a:p>
        </p:txBody>
      </p:sp>
      <p:cxnSp>
        <p:nvCxnSpPr>
          <p:cNvPr id="177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81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肛门肌肉损伤：如分娩、手术等引起的肛门肌肉损伤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肛门肌肉萎缩：如老年性肛门肌肉萎缩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肛门感觉障碍：如神经性肛门感觉障碍</a:t>
                </a:r>
                <a:endParaRPr/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肛门功能性障碍：肛门肌肉功能障碍、肛门感觉障碍等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神经损伤：如肛门神经损伤、骶神经损伤等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神经疾病：如多发性硬化、帕金森病等</a:t>
                </a:r>
                <a:endParaRPr/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神经性肛门失禁：神经损伤、神经疾病等引起的肛门失禁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7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肛裂：如长期便秘、肛管内压增高引起的肛裂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痔疮手术：如痔疮切除术、肛门括约肌修补术等</a:t>
                </a:r>
                <a:endParaRPr/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肛门括约肌损伤：肛裂、痔疮手术等引起的肛门括约肌损伤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0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其他原因：炎症性肠病、肠道感染等引起的排便失禁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炎症性肠病：如克罗恩病、溃疡性结肠炎等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肠道感染：如细菌性肠道感染、病毒性肠道感染等</a:t>
                </a:r>
                <a:endParaRPr/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排便失禁的发病原因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年龄：随着年龄的增长，肛门括约肌功能逐渐减弱，容易导致排便失禁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老年人群：尤其是老年女性，由于肛门肌肉萎缩和肛门感觉障碍，容易出现排便失禁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肛肠疾病患者：肛裂、痔疮、肛瘘等肛肠疾病患者容易出现排便失禁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肛裂：肛裂患者由于肛门括约肌损伤，容易出现排便失禁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痔疮：痔疮患者由于肛门静脉曲张、肛门感觉障碍，容易出现排便失禁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肛瘘：肛瘘患者由于肛门括约肌损伤，容易出现排便失禁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神经性疾病患者：多发性硬化、帕金森病等神经性疾病患者容易出现排便失禁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多发性硬化：多发性硬化患者由于神经损伤，容易出现排便失禁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帕金森病：帕金森病患者由于神经功能紊乱，容易出现排便失禁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肠道疾病患者：炎症性肠病、肠道感染等肠道疾病患者容易出现排便失禁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炎症性肠病：炎症性肠病患者由于肠道功能紊乱，容易出现排便失禁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肠道感染：肠道感染患者由于肠道功能紊乱，容易出现排便失禁</a:t>
            </a:r>
            <a:endParaRPr/>
          </a:p>
        </p:txBody>
      </p: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排便失禁的高危人群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排便失禁的评估与诊断</a:t>
            </a:r>
            <a:endParaRPr/>
          </a:p>
        </p:txBody>
      </p:sp>
      <p:sp>
        <p:nvSpPr>
          <p:cNvPr id="19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问卷调查：通过问卷调查了解患者的排便失禁情况，如排便频率、失禁程度等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肛门失禁问卷（FIQ）：评估患者排便失禁的频率、失禁程度和生活质量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St. Mark's肛门失禁问卷：评估患者排便失禁的频率、失禁程度和严重程度</a:t>
                </a:r>
                <a:endParaRPr/>
              </a:p>
            </p:txBody>
          </p:sp>
        </p:grpSp>
        <p:grpSp>
          <p:nvGrpSpPr>
            <p:cNvPr id="20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客观评估：通过检查患者的肛门功能，了解患者的排便失禁情况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肛门指诊：检查患者肛门括约肌的收缩功能和感觉功能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肛门压力测定：测定患者肛门括约肌的压力和肛管静息压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肛门感觉测试：测试患者肛门的感觉阈值和疼痛阈值</a:t>
                </a:r>
                <a:endParaRPr/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排便失禁的评估方法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根据患者的主诉和临床表现，初步诊断排便失禁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主诉：患者自述有排便失禁的情况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临床表现：患者在无法控制排便的情况下，排便物不自主地流出体外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结合评估方法和诊断标准，确诊排便失禁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评估方法：问卷调查、客观评估等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诊断标准：根据评估结果，判断患者是否符合排便失禁的诊断标准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排便失禁的诊断标准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29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3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与腹泻相鉴别：腹泻患者表现为大便次数增多、便意频繁，但排便失禁患者表现为无法控制排便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1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32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3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与肛裂相鉴别：肛裂患者表现为肛门疼痛、出血，但排便失禁患者表现为无法控制排便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3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3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与痔疮相鉴别：痔疮患者表现为肛门疼痛、出血，但排便失禁患者表现为无法控制排便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7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排便失禁的鉴别诊断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排便失禁的治疗方法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生活方式调整：调整患者的饮食、运动和生活习惯，以减轻排便失禁的症状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饮食调整：增加膳食纤维摄入，避免辛辣刺激性食物，保持大便通畅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运动锻炼：进行盆底肌肉锻炼，如Kegel运动，增强肛门括约肌功能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生活习惯：养成良好的排便习惯，避免用力排便，减轻肛门压力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生物反馈治疗：通过生物反馈技术，帮助患者学会控制肛门括约肌，减轻排便失禁症状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电刺激生物反馈：通过电刺激肛门括约肌，帮助患者学会控制肛门括约肌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压力生物反馈：通过测量肛门括约肌压力，帮助患者学会控制肛门括约肌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非药物治疗方法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药物治疗：根据患者的病情，选择合适的药物治疗方案，以减轻排便失禁的症状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肌肉松弛剂：如氧化苯胍、硝酸甘油等，缓解肛门括约肌痉挛，减轻排便失禁症状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消炎止痛药：如非甾体抗炎药、止痛药等，缓解肛门疼痛和炎症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肠道润滑剂：如石蜡油、甘油等，减轻排便困难，防止排便失禁</a:t>
                </a:r>
                <a:endParaRPr/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药物治疗注意事项：根据患者的病情和药物副作用，调整药物治疗方案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病情监测：定期评估患者的排便失禁症状，如排便频率、失禁程度等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药物调整：根据病情变化，调整药物剂量和种类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药物副作用：注意观察患者的药物副作用，如恶心、呕吐、腹泻等</a:t>
                </a:r>
                <a:endParaRPr/>
              </a:p>
            </p:txBody>
          </p: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药物治疗方法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手术治疗：对于药物治疗无效或病情严重的排便失禁患者，可考虑手术治疗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肛门括约肌修补术：通过手术修复损伤的肛门括约肌，恢复肛门括约肌功能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肛门神经刺激术：通过植入电极刺激肛门神经，恢复肛门括约肌功能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肠道移植术：将健康肠道移植到患者体内，恢复肠道功能，减轻排便失禁症状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手术治疗注意事项：根据患者的病情和手术风险，选择合适的手术方案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病情评估：术前评估患者的排便失禁症状，如排便频率、失禁程度等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手术风险：了解手术可能出现的并发症和风险，如感染、出血、肛门狭窄等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术后康复：术后加强护理和康复训练，提高手术治疗效果</a:t>
            </a:r>
            <a:endParaRPr/>
          </a:p>
        </p:txBody>
      </p:sp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https://d.book118.com/945224013010011110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排便失禁患者护理PPT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2024-09-15T02:25:39.268</cp:lastPrinted>
  <dcterms:created xsi:type="dcterms:W3CDTF">2024-09-14T18:25:39Z</dcterms:created>
  <dcterms:modified xsi:type="dcterms:W3CDTF">2024-09-14T18:25:41Z</dcterms:modified>
</cp:coreProperties>
</file>