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92CB2-0F37-420F-A92C-CC2DE0D9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C4C44-461D-42F5-8E3A-50FD1B5B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DD7E6-72AE-4C82-92C8-AD2C18F7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3D61E-F862-45D0-BE58-9158C93E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AEB3C-E0AA-4534-B281-B4772FB56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85543-ED25-4DF0-8620-6075C232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4B5DE-1AD1-4809-916B-347F21C3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2622F-425F-4757-A7CD-E633DA1B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97787-CE36-4542-AE20-20369ACF5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3E9EB-E2FF-4FF2-B190-4E5BEE2A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004E-9705-41EE-9370-461672092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25" r:id="rId2"/>
    <p:sldLayoutId id="2147490826" r:id="rId3"/>
    <p:sldLayoutId id="2147490827" r:id="rId4"/>
    <p:sldLayoutId id="2147490828" r:id="rId5"/>
    <p:sldLayoutId id="2147490829" r:id="rId6"/>
    <p:sldLayoutId id="2147490830" r:id="rId7"/>
    <p:sldLayoutId id="2147490831" r:id="rId8"/>
    <p:sldLayoutId id="2147490832" r:id="rId9"/>
    <p:sldLayoutId id="2147490833" r:id="rId10"/>
    <p:sldLayoutId id="21474908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24111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生物进化的原理与证据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19"/>
          <p:cNvSpPr/>
          <p:nvPr>
            <p:custDataLst>
              <p:tags r:id="rId5"/>
            </p:custDataLst>
          </p:nvPr>
        </p:nvSpPr>
        <p:spPr>
          <a:xfrm>
            <a:off x="4478655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06620" y="229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70598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生物进化的基本原理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25"/>
          <p:cNvSpPr/>
          <p:nvPr>
            <p:custDataLst>
              <p:tags r:id="rId8"/>
            </p:custDataLst>
          </p:nvPr>
        </p:nvSpPr>
        <p:spPr>
          <a:xfrm>
            <a:off x="4497196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25035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724400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生物进化的实例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11"/>
            </p:custDataLst>
          </p:nvPr>
        </p:nvSpPr>
        <p:spPr>
          <a:xfrm>
            <a:off x="8079357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8307070" y="23380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830643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生物进化的证据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38"/>
          <p:cNvSpPr/>
          <p:nvPr>
            <p:custDataLst>
              <p:tags r:id="rId14"/>
            </p:custDataLst>
          </p:nvPr>
        </p:nvSpPr>
        <p:spPr>
          <a:xfrm>
            <a:off x="8097898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26120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25485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生物进化研究的意义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生物进化的基本原理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物种起源与演化</a:t>
            </a:r>
            <a:endParaRPr lang="zh-CN" altLang="en-US"/>
          </a:p>
        </p:txBody>
      </p:sp>
      <p:sp>
        <p:nvSpPr>
          <p:cNvPr id="10490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物种起源：生命起源和生物进化的起点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演化过程：自然选择、遗传变异、物种形成和灭绝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演化证据：化石记录、分子生物学、比较解剖学等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演化机制：基因突变、基因漂移、自然选择等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自然选择与遗传变异</a:t>
            </a:r>
            <a:endParaRPr lang="zh-CN" altLang="en-US"/>
          </a:p>
        </p:txBody>
      </p:sp>
      <p:sp>
        <p:nvSpPr>
          <p:cNvPr id="1049158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自然选择：生物在生存竞争中的适应和进化过程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4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遗传变异：生物在繁殖过程中产生的基因变化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0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生物进化的动力：自然选择和遗传变异共同作用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6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生物进化的结果：物种的形成和灭绝，生物多样性的产生和维持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生物多样性的形成</a:t>
            </a:r>
            <a:endParaRPr lang="zh-CN" altLang="en-US"/>
          </a:p>
        </p:txBody>
      </p:sp>
      <p:sp>
        <p:nvSpPr>
          <p:cNvPr id="10492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基因突变：生物个体的基因发生随机变化，产生新的性状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自然选择：环境对生物的性状进行选择，适应环境的性状得以保留和传播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物种形成：经过长期的自然选择，具有不同性状的生物逐渐形成不同的物种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隔离：地理、生殖等方面的隔离导致物种之间的基因交流减少，促进新物种的形成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生物进化机制</a:t>
            </a:r>
            <a:endParaRPr lang="zh-CN" altLang="en-US"/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物种形成：新物种的形成过程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自然选择：适者生存，不适者被淘汰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遗传变异：基因突变和基因重组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进化趋势：从简单到复杂，从低级到高级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4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生物进化的证据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化石记录</a:t>
            </a:r>
            <a:endParaRPr lang="zh-CN" altLang="en-US"/>
          </a:p>
        </p:txBody>
      </p:sp>
      <p:sp>
        <p:nvSpPr>
          <p:cNvPr id="10494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化石是生物进化的直接证据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化石记录了生物的形态、结构和功能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化石揭示了生物的起源和演化历程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化石提供了生物与环境关系的信息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生物地理学证据</a:t>
            </a:r>
            <a:endParaRPr lang="zh-CN" altLang="en-US"/>
          </a:p>
        </p:txBody>
      </p:sp>
      <p:sp>
        <p:nvSpPr>
          <p:cNvPr id="10495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物种分布：不同地区的物种分布差异，反映了生物进化的过程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生物化石：化石记录展示了生物进化的历史和变化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生物地理隔离：不同地区的生物种群由于地理隔离而形成不同的物种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生物多样性：生物多样性反映了生物进化的多样性和复杂性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胚胎发育的证据</a:t>
            </a:r>
            <a:endParaRPr lang="zh-CN" altLang="en-US"/>
          </a:p>
        </p:txBody>
      </p:sp>
      <p:sp>
        <p:nvSpPr>
          <p:cNvPr id="1049652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4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5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胚胎发育的过程与生物进化的规律相符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胚胎发育过程中出现的返祖现象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胚胎发育过程中出现的变异现象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胚胎发育过程中出现的适应性变化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https://d.book118.com/945224111322011122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2"/>
  <p:tag name="KSO_WM_UNIT_INDEX" val="1_3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2"/>
  <p:tag name="KSO_WM_UNIT_INDEX" val="1_2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生物进化的原理与证据</vt:lpstr>
      <vt:lpstr>目录</vt:lpstr>
      <vt:lpstr>生物进化的基本原理</vt:lpstr>
      <vt:lpstr>物种起源与演化</vt:lpstr>
      <vt:lpstr>自然选择与遗传变异</vt:lpstr>
      <vt:lpstr>生物多样性的形成</vt:lpstr>
      <vt:lpstr>生物进化机制</vt:lpstr>
      <vt:lpstr>生物进化的证据</vt:lpstr>
      <vt:lpstr>化石记录</vt:lpstr>
      <vt:lpstr>生物地理学证据</vt:lpstr>
      <vt:lpstr>胚胎发育的证据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2024-09-26T12:43:15.342</cp:lastPrinted>
  <dcterms:created xsi:type="dcterms:W3CDTF">2024-09-26T04:43:15Z</dcterms:created>
  <dcterms:modified xsi:type="dcterms:W3CDTF">2024-09-26T04:43:18Z</dcterms:modified>
</cp:coreProperties>
</file>