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D2C311-C03D-4073-9006-95237FEC0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2584F-E3BA-472B-83BB-CF6052079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2CC7A-80A3-4738-BFB6-7773148DB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305D6C-BD86-4183-AB2C-99EBFAF39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68CA08-CFF7-44DA-90F4-389CEBFCF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5B91ED-74E1-409E-B258-7211A7D70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0299FF-E387-4823-A0DB-EF2EDB332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1B4D51-DAA3-4B7E-AD1D-1C8976C14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A6D4F-2EE4-4C8A-993E-294421A77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B56F0-3D79-4A0A-B016-7575C8DCA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D62D0-9791-42DD-8F2D-7D52D43BB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23030023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小学一二年级写字教学法课件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写字教学概述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笔画基础教学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偏旁部首教学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结构法则教学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实际应用教学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教学案例分析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写字教学概述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写字教学不仅可以培养学生的书写技能，还能够培养学生的观察能力、记忆力和协调能力等，这些能力对于学生的全面发展具有重要意义。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传承文化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写字教学是传承中华文化的重要途径，通过教授学生正确的书写姿势和笔画顺序，让学生能够正确书写汉字，进而促进中华文化的传承和发展。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提高考试成绩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在语文考试中，书写规范、字迹工整的卷面会给阅卷老师留下良好的印象，因此写字教学对于提高学生的考试成绩也有一定的帮助。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875" r="158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写字教学的意义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老师通过讲解和示范正确的写字姿势、笔画顺序和字形结构等，让学生了解正确的写字方法和技巧。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讲解示范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练习巩固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评价反馈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通过大量的练习，让学生逐渐掌握正确的写字姿势和笔画顺序，巩固所学内容。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老师及时评价学生的练习成果，给予反馈和指导，让学生能够及时纠正错误，提高写字水平。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写字教学的方法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提高语文素养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通过写字教学，提高学生的语文素养，包括识字能力、阅读理解能力和写作能力等。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掌握正确的写字姿势和笔画顺序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让学生掌握正确的写字姿势和笔画顺序，能够正确书写汉字。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培养良好的书写习惯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通过反复练习和强化，让学生养成良好的书写习惯，提高书写质量。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写字教学的目标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笔画基础教学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横画是汉字中最基本的笔画之一，也是书写汉字的基础。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横画在书写时应该从左到右，起笔时稍微向上倾斜，收笔时向下压笔。在田字格中，横画应该写在横线上方，注意不要写得太长或太短。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横画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903" b="90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竖画是汉字中另一个基本的笔画，也是书写汉字的基础。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竖画在书写时应该从上到下，起笔时稍微向左侧倾斜，收笔时向下压笔。在田字格中，竖画应该写在竖线左侧，注意不要写得太长或太短。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竖画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撇画是汉字中常见的笔画之一，它分为斜撇、竖撇、平撇等多种类型。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斜撇在书写时应该从右上向左下倾斜，起笔时稍重，收笔时渐轻。竖撇在书写时应该先竖后撇，起笔时稍重，收笔时渐轻。平撇在书写时应该平行于横线，起笔时稍重，收笔时渐轻。在田字格中，撇画应该写在右上角的格子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撇画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https://d.book118.com/945230300234011034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2024-08-30T09:16:21.585</cp:lastPrinted>
  <dcterms:created xsi:type="dcterms:W3CDTF">2024-08-30T01:16:21Z</dcterms:created>
  <dcterms:modified xsi:type="dcterms:W3CDTF">2024-08-30T01:16:23Z</dcterms:modified>
</cp:coreProperties>
</file>