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057C9-40BF-48BA-B684-5911C3C5A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B05FE-2337-47DA-AF65-9D5A528AC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72CAE-557D-4849-B245-F8C4EDF19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C241E-FAF6-4DA2-AB00-006AC08A7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AB6A7A-7F3D-4050-82BB-87B9106E8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31F896-EE18-4E8B-B65B-DAAC16988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65101C-59C1-4BD8-A86A-376C23534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113AD-059B-42D7-BE99-D25608FCF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57342-9264-4C99-A134-847EEFD3A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E2B6B-86C1-4132-880B-D2DC78338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96C4C-10C8-46DD-8B7E-6EEAD4BFC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3123134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《电子行业的应用》PPT课件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电子行业的挑战与机遇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97" r="969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9" r="1654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334" r="1433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801" r="17801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电子行业的发展始于20世纪初，随着科技的不断进步，逐渐形成了庞大的产业链。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20世纪中期，晶体管的发明推动了便携式电子设备的发展。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20世纪末，集成电路的发明使得电子产品更加小型化和高效化。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进入21世纪，随着互联网和移动通信技术的快速发展，电子行业迎来了前所未有的发展机遇。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消费电子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通信电子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工业电子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汽车电子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电子行业的应用领域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203" r="1520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手机、电视、电脑、平板等。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移动通信基站、路由器、交换机等。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自动化设备、智能制造、机器人等。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车载娱乐系统、自动驾驶辅助系统等。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5G技术的普及将进一步推动物联网和智能家居的发展。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环保和可持续发展成为电子行业的重要议题。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电子行业的未来趋势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AI和机器学习技术在电子行业的应用将更加广泛。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跨界融合和创新将成为电子行业发展的新动力。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电子元件的分类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电容器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二极管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用于储存电荷，过滤交流电和进行信号处理。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用于单向导电，防止电流倒流。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电阻器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电感器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三极管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用于限制电流，调节电压和起到滤波的作用。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用于储存磁场能量，过滤交流电和进行信号处理。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用于放大信号和控制电流。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929" r="2092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电子元件是构成电路的基本单元，通过组合不同的电子元件可以实现各种电路功能。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实现电路的基本功能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电子元件可以对信号进行放大、过滤、调制和解调等处理，以满足不同的应用需求。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电子元件可以实现电能与其他形式的能量之间的转换，如太阳能电池将光能转换为电能。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能量转换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电子元件可以用于控制电流、电压和频率等参数，实现设备的自动化和智能化。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控制与调节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电子元件的作用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随着技术的进步，电子元件的尺寸不断减小，性能不断提高，有助于实现更小、更轻、更便携的电子产品。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微型化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电子元件集成了越来越多的传感器、处理器和通信模块，可以实现自感知、自适应和自决策等智能化功能。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电子元件的能耗不断降低，效率不断提高，有助于实现更高效、更环保的电子产品。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多个电子元件可以集成在一个芯片上，实现更小、更紧凑的电子产品，同时也有助于提高性能和降低成本。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电子元件的发展趋势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https://d.book118.com/945231231340011044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2024-09-07T13:13:13.821</cp:lastPrinted>
  <dcterms:created xsi:type="dcterms:W3CDTF">2024-09-07T05:13:13Z</dcterms:created>
  <dcterms:modified xsi:type="dcterms:W3CDTF">2024-09-07T05:13:15Z</dcterms:modified>
</cp:coreProperties>
</file>