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4F300-CD17-41B9-B089-67B05EA92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D07CE-B82C-4E98-89D4-15F3B58D5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98AF1-AB2D-4BAA-B6A5-39FC35043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DC5CE-CA37-4E40-A6F0-978B2B141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ED389B-4466-4316-AB93-C3163C138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C071F9-41D5-44FA-B3D9-CA2ACE42E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8A9DE4-7E20-4BD1-A81A-7AA44C4B4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894DF-CBE2-4326-BA25-649BCF3C0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DD344-4A02-4B81-BDC9-F183F5704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A61D1-505A-4196-A6FA-80F25407E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3D3E3-ED37-42A1-87EF-DD7EBB65A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3132220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3533667" y="2997989"/>
            <a:ext cx="5147309" cy="5829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4000" spc="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雷达灯管不良分析</a:t>
            </a:r>
            <a:r>
              <a:rPr sz="40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</a:t>
            </a:r>
            <a:endParaRPr lang="Microsoft YaHei" altLang="Microsoft YaHei" sz="4000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144362" y="3785379"/>
            <a:ext cx="7903276" cy="76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5"/>
          <p:cNvSpPr/>
          <p:nvPr/>
        </p:nvSpPr>
        <p:spPr>
          <a:xfrm>
            <a:off x="5141078" y="2189073"/>
            <a:ext cx="2881629" cy="2620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41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100" spc="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1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1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638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雷达灯管不良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象</a:t>
            </a:r>
            <a:endParaRPr lang="Microsoft YaHei" altLang="Microsoft YaHei" sz="21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641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雷达灯管不良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因分析</a:t>
            </a:r>
            <a:endParaRPr lang="Microsoft YaHei" altLang="Microsoft YaHei" sz="21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4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改善和预防措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endParaRPr lang="Microsoft YaHei" altLang="Microsoft YaHei" sz="21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5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21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</a:t>
            </a:r>
            <a:endParaRPr lang="Microsoft YaHei" altLang="Microsoft YaHei" sz="2100"/>
          </a:p>
        </p:txBody>
      </p:sp>
      <p:sp>
        <p:nvSpPr>
          <p:cNvPr id="6" name="textbox 6"/>
          <p:cNvSpPr/>
          <p:nvPr/>
        </p:nvSpPr>
        <p:spPr>
          <a:xfrm>
            <a:off x="1961558" y="3010609"/>
            <a:ext cx="1605914" cy="913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4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6600" spc="-38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659022" y="1362504"/>
            <a:ext cx="976630" cy="2237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"/>
          </a:p>
          <a:p>
            <a:pPr marL="53907" algn="l" rtl="0" eaLnBrk="0">
              <a:lnSpc>
                <a:spcPct val="85000"/>
              </a:lnSpc>
            </a:pPr>
            <a:r>
              <a:rPr sz="6000" spc="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000" spc="5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6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36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36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11" name="textbox 11"/>
          <p:cNvSpPr/>
          <p:nvPr/>
        </p:nvSpPr>
        <p:spPr>
          <a:xfrm>
            <a:off x="802622" y="4282080"/>
            <a:ext cx="6500495" cy="1496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80"/>
              </a:lnSpc>
            </a:pPr>
            <a:endParaRPr lang="Arial" altLang="Arial" sz="100"/>
          </a:p>
          <a:p>
            <a:pPr marL="16405" algn="l" rtl="0" eaLnBrk="0">
              <a:lnSpc>
                <a:spcPct val="91000"/>
              </a:lnSpc>
            </a:pP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700"/>
          </a:p>
          <a:p>
            <a:pPr marL="12700" indent="9715" algn="l" rtl="0" eaLnBrk="0">
              <a:lnSpc>
                <a:spcPct val="151000"/>
              </a:lnSpc>
              <a:spcBef>
                <a:spcPts val="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随着雷达技术的广泛应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用，雷达灯管作为关键部件，其性能和质量对整个雷达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的影响至关重要。然而，在实际使用过程中，雷达灯管出现不良的问题时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有发生，严重影响了雷达系统的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常工作。</a:t>
            </a:r>
            <a:endParaRPr lang="Microsoft YaHei" altLang="Microsoft YaHei" sz="1500"/>
          </a:p>
        </p:txBody>
      </p:sp>
      <p:sp>
        <p:nvSpPr>
          <p:cNvPr id="12" name="textbox 12"/>
          <p:cNvSpPr/>
          <p:nvPr/>
        </p:nvSpPr>
        <p:spPr>
          <a:xfrm>
            <a:off x="876477" y="1747749"/>
            <a:ext cx="6274434" cy="7931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87"/>
              </a:lnSpc>
            </a:pPr>
            <a:endParaRPr lang="Arial" altLang="Arial" sz="100"/>
          </a:p>
          <a:p>
            <a:pPr marL="45132" algn="l" rtl="0" eaLnBrk="0">
              <a:lnSpc>
                <a:spcPct val="92000"/>
              </a:lnSpc>
            </a:pPr>
            <a:r>
              <a:rPr sz="23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23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23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分析雷达灯管不良的原因，提出改进措施，以提高产品质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和客户满意度。</a:t>
            </a:r>
            <a:endParaRPr lang="Microsoft YaHei" altLang="Microsoft YaHei" sz="1500"/>
          </a:p>
        </p:txBody>
      </p:sp>
      <p:sp>
        <p:nvSpPr>
          <p:cNvPr id="13" name="textbox 13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819785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目的和背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4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FF6D1B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39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5" name="textbox 45"/>
          <p:cNvSpPr/>
          <p:nvPr/>
        </p:nvSpPr>
        <p:spPr>
          <a:xfrm>
            <a:off x="7917209" y="4695752"/>
            <a:ext cx="3227070" cy="1088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58"/>
              </a:lnSpc>
            </a:pPr>
            <a:endParaRPr lang="Arial" altLang="Arial" sz="100"/>
          </a:p>
          <a:p>
            <a:pPr marL="13271" algn="l" rtl="0" eaLnBrk="0">
              <a:lnSpc>
                <a:spcPct val="82000"/>
              </a:lnSpc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分析范围涵盖了从原材料、生产工艺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500"/>
          </a:p>
          <a:p>
            <a:pPr marL="15747" indent="-3047" algn="l" rtl="0" eaLnBrk="0">
              <a:lnSpc>
                <a:spcPct val="191000"/>
              </a:lnSpc>
              <a:spcBef>
                <a:spcPts val="1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量控制到实际使用等多个环节，力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求全面揭示雷达灯管不良的根本原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6" name="textbox 46"/>
          <p:cNvSpPr/>
          <p:nvPr/>
        </p:nvSpPr>
        <p:spPr>
          <a:xfrm>
            <a:off x="7918543" y="2269708"/>
            <a:ext cx="3071495" cy="1088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10"/>
              </a:lnSpc>
            </a:pPr>
            <a:endParaRPr lang="Arial" altLang="Arial" sz="100"/>
          </a:p>
          <a:p>
            <a:pPr marL="13461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主要针对雷达灯管不良的问题</a:t>
            </a:r>
            <a:endParaRPr lang="Microsoft YaHei" altLang="Microsoft YaHei" sz="1500"/>
          </a:p>
          <a:p>
            <a:pPr marL="14223" indent="-1523" algn="l" rtl="0" eaLnBrk="0">
              <a:lnSpc>
                <a:spcPct val="191000"/>
              </a:lnSpc>
              <a:spcBef>
                <a:spcPts val="8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进行深入分析，探讨其产生的原因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并提出相应的改进措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7" name="textbox 47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2319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8" name="picture 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9" name="textbox 69"/>
          <p:cNvSpPr/>
          <p:nvPr/>
        </p:nvSpPr>
        <p:spPr>
          <a:xfrm>
            <a:off x="4275077" y="1365552"/>
            <a:ext cx="3662679" cy="2233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34"/>
              </a:lnSpc>
            </a:pPr>
            <a:endParaRPr lang="Arial" altLang="Arial" sz="100"/>
          </a:p>
          <a:p>
            <a:pPr marL="1437851" algn="l" rtl="0" eaLnBrk="0">
              <a:lnSpc>
                <a:spcPct val="85000"/>
              </a:lnSpc>
            </a:pPr>
            <a:r>
              <a:rPr sz="6000" spc="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000" spc="5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6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4"/>
              </a:spcBef>
            </a:pPr>
            <a:r>
              <a:rPr sz="36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雷达灯管不良现</a:t>
            </a: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象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889000" y="1333500"/>
            <a:ext cx="2465519" cy="3206265"/>
            <a:chExt cx="2465519" cy="3206265"/>
          </a:xfrm>
        </p:grpSpPr>
        <p:pic>
          <p:nvPicPr>
            <p:cNvPr id="71" name="picture 7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72" name="textbox 72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1001046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600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3568700" y="1333500"/>
            <a:ext cx="2465519" cy="3206265"/>
            <a:chExt cx="2465519" cy="3206265"/>
          </a:xfrm>
        </p:grpSpPr>
        <p:pic>
          <p:nvPicPr>
            <p:cNvPr id="73" name="picture 7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74" name="textbox 74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9543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600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6248400" y="1333500"/>
            <a:ext cx="2465519" cy="3206265"/>
            <a:chExt cx="2465519" cy="3206265"/>
          </a:xfrm>
        </p:grpSpPr>
        <p:pic>
          <p:nvPicPr>
            <p:cNvPr id="75" name="picture 7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76" name="textbox 76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8039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600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8928100" y="1333500"/>
            <a:ext cx="2465519" cy="3206265"/>
            <a:chExt cx="2465519" cy="3206265"/>
          </a:xfrm>
        </p:grpSpPr>
        <p:pic>
          <p:nvPicPr>
            <p:cNvPr id="77" name="picture 7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78" name="textbox 78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6537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3600"/>
            </a:p>
          </p:txBody>
        </p:sp>
      </p:grpSp>
      <p:sp>
        <p:nvSpPr>
          <p:cNvPr id="79" name="textbox 79"/>
          <p:cNvSpPr/>
          <p:nvPr/>
        </p:nvSpPr>
        <p:spPr>
          <a:xfrm>
            <a:off x="6358897" y="4775617"/>
            <a:ext cx="2250439" cy="1259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47"/>
              </a:lnSpc>
            </a:pPr>
            <a:endParaRPr lang="Arial" altLang="Arial" sz="100"/>
          </a:p>
          <a:p>
            <a:pPr marL="671424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灯管破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裂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25558" algn="l" rtl="0" eaLnBrk="0">
              <a:lnSpc>
                <a:spcPct val="94000"/>
              </a:lnSpc>
              <a:spcBef>
                <a:spcPts val="396"/>
              </a:spcBef>
            </a:pP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由于内部气体压力过大或外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</a:t>
            </a:r>
            <a:endParaRPr lang="Microsoft YaHei" altLang="Microsoft YaHei" sz="1300"/>
          </a:p>
          <a:p>
            <a:pPr marL="12700" algn="l" rtl="0" eaLnBrk="0">
              <a:lnSpc>
                <a:spcPct val="86000"/>
              </a:lnSpc>
              <a:spcBef>
                <a:spcPts val="796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冲击等原因，导致灯管出现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裂</a:t>
            </a:r>
            <a:endParaRPr lang="Microsoft YaHei" altLang="Microsoft YaHei" sz="1300"/>
          </a:p>
          <a:p>
            <a:pPr marL="696785" algn="l" rtl="0" eaLnBrk="0">
              <a:lnSpc>
                <a:spcPts val="2267"/>
              </a:lnSpc>
            </a:pPr>
            <a:r>
              <a:rPr sz="13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痕或破裂</a:t>
            </a:r>
            <a:r>
              <a:rPr sz="13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80" name="textbox 80"/>
          <p:cNvSpPr/>
          <p:nvPr/>
        </p:nvSpPr>
        <p:spPr>
          <a:xfrm>
            <a:off x="1000447" y="4775216"/>
            <a:ext cx="2252345" cy="988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848"/>
              </a:lnSpc>
            </a:pPr>
            <a:endParaRPr lang="Arial" altLang="Arial" sz="100"/>
          </a:p>
          <a:p>
            <a:pPr marL="284695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雷达灯管亮度不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356971" indent="-344271" algn="l" rtl="0" eaLnBrk="0">
              <a:lnSpc>
                <a:spcPct val="147000"/>
              </a:lnSpc>
              <a:spcBef>
                <a:spcPts val="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灯管发光亮度明显低于正常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准，影响使用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果。</a:t>
            </a:r>
            <a:endParaRPr lang="Microsoft YaHei" altLang="Microsoft YaHei" sz="1300"/>
          </a:p>
        </p:txBody>
      </p:sp>
      <p:sp>
        <p:nvSpPr>
          <p:cNvPr id="81" name="textbox 81"/>
          <p:cNvSpPr/>
          <p:nvPr/>
        </p:nvSpPr>
        <p:spPr>
          <a:xfrm>
            <a:off x="3678472" y="4775817"/>
            <a:ext cx="2252345" cy="9880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579"/>
              </a:lnSpc>
            </a:pPr>
            <a:endParaRPr lang="Arial" altLang="Arial" sz="100"/>
          </a:p>
          <a:p>
            <a:pPr marL="706956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灯管闪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烁</a:t>
            </a:r>
            <a:endParaRPr lang="Microsoft YaHei" altLang="Microsoft YaHei" sz="15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83464" indent="-170764" algn="l" rtl="0" eaLnBrk="0">
              <a:lnSpc>
                <a:spcPct val="146000"/>
              </a:lnSpc>
              <a:spcBef>
                <a:spcPts val="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在工作过程中出现不规律的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闪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烁现象，影响视觉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果。</a:t>
            </a:r>
            <a:endParaRPr lang="Microsoft YaHei" altLang="Microsoft YaHei" sz="1300"/>
          </a:p>
        </p:txBody>
      </p:sp>
      <p:sp>
        <p:nvSpPr>
          <p:cNvPr id="82" name="textbox 82"/>
          <p:cNvSpPr/>
          <p:nvPr/>
        </p:nvSpPr>
        <p:spPr>
          <a:xfrm>
            <a:off x="9034864" y="4776416"/>
            <a:ext cx="2252345" cy="987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06"/>
              </a:lnSpc>
            </a:pPr>
            <a:endParaRPr lang="Arial" altLang="Arial" sz="100"/>
          </a:p>
          <a:p>
            <a:pPr marL="50207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灯管颜色异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</a:t>
            </a:r>
            <a:endParaRPr lang="Microsoft YaHei" altLang="Microsoft YaHei" sz="15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85178" indent="-172478" algn="l" rtl="0" eaLnBrk="0">
              <a:lnSpc>
                <a:spcPct val="146000"/>
              </a:lnSpc>
              <a:spcBef>
                <a:spcPts val="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发光颜色与正常标准不符，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能出现偏色或异色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现象。</a:t>
            </a:r>
            <a:endParaRPr lang="Microsoft YaHei" altLang="Microsoft YaHei" sz="1300"/>
          </a:p>
        </p:txBody>
      </p:sp>
      <p:sp>
        <p:nvSpPr>
          <p:cNvPr id="83" name="textbox 83"/>
          <p:cNvSpPr/>
          <p:nvPr/>
        </p:nvSpPr>
        <p:spPr>
          <a:xfrm>
            <a:off x="442263" y="318468"/>
            <a:ext cx="3075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不良现象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5" name="picture 10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106" name="picture 1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07" name="picture 10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108" name="textbox 108"/>
          <p:cNvSpPr/>
          <p:nvPr/>
        </p:nvSpPr>
        <p:spPr>
          <a:xfrm>
            <a:off x="8486182" y="4650740"/>
            <a:ext cx="2425064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8"/>
              </a:lnSpc>
            </a:pPr>
            <a:endParaRPr lang="Arial" altLang="Arial" sz="100"/>
          </a:p>
          <a:p>
            <a:pPr marL="13899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如灯管破裂、颜色异常等，虽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</a:t>
            </a:r>
            <a:endParaRPr lang="Microsoft YaHei" altLang="Microsoft YaHei" sz="1300"/>
          </a:p>
          <a:p>
            <a:pPr marL="13728" indent="-1028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不影响使用，但影响产品的美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和整体质量。</a:t>
            </a:r>
            <a:endParaRPr lang="Microsoft YaHei" altLang="Microsoft YaHei" sz="1300"/>
          </a:p>
        </p:txBody>
      </p:sp>
      <p:sp>
        <p:nvSpPr>
          <p:cNvPr id="109" name="textbox 109"/>
          <p:cNvSpPr/>
          <p:nvPr/>
        </p:nvSpPr>
        <p:spPr>
          <a:xfrm>
            <a:off x="442263" y="318468"/>
            <a:ext cx="3075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不良现象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0" name="textbox 130"/>
          <p:cNvSpPr/>
          <p:nvPr/>
        </p:nvSpPr>
        <p:spPr>
          <a:xfrm>
            <a:off x="8487382" y="2547269"/>
            <a:ext cx="242379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如亮度不足、闪烁等，直接影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</a:t>
            </a:r>
            <a:endParaRPr lang="Microsoft YaHei" altLang="Microsoft YaHei" sz="1300"/>
          </a:p>
          <a:p>
            <a:pPr marL="18186" algn="l" rtl="0" eaLnBrk="0">
              <a:lnSpc>
                <a:spcPts val="2432"/>
              </a:lnSpc>
            </a:pP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雷达灯管的使用功能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31" name="textbox 131"/>
          <p:cNvSpPr/>
          <p:nvPr/>
        </p:nvSpPr>
        <p:spPr>
          <a:xfrm>
            <a:off x="9434145" y="1991772"/>
            <a:ext cx="1022985" cy="241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2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功能性不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</a:t>
            </a:r>
            <a:endParaRPr lang="Microsoft YaHei" altLang="Microsoft YaHei" sz="1500"/>
          </a:p>
        </p:txBody>
      </p:sp>
      <p:sp>
        <p:nvSpPr>
          <p:cNvPr id="132" name="textbox 132"/>
          <p:cNvSpPr/>
          <p:nvPr/>
        </p:nvSpPr>
        <p:spPr>
          <a:xfrm>
            <a:off x="9532557" y="4135319"/>
            <a:ext cx="824230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3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外观不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</a:t>
            </a:r>
            <a:endParaRPr lang="Microsoft YaHei" altLang="Microsoft YaHei" sz="1500"/>
          </a:p>
        </p:txBody>
      </p:sp>
      <p:sp>
        <p:nvSpPr>
          <p:cNvPr id="133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D44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4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D44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5" name="picture 1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36" name="textbox 136"/>
          <p:cNvSpPr/>
          <p:nvPr/>
        </p:nvSpPr>
        <p:spPr>
          <a:xfrm>
            <a:off x="3817877" y="1365552"/>
            <a:ext cx="4577079" cy="2233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34"/>
              </a:lnSpc>
            </a:pPr>
            <a:endParaRPr lang="Arial" altLang="Arial" sz="100"/>
          </a:p>
          <a:p>
            <a:pPr marL="1895051" algn="l" rtl="0" eaLnBrk="0">
              <a:lnSpc>
                <a:spcPct val="85000"/>
              </a:lnSpc>
            </a:pPr>
            <a:r>
              <a:rPr sz="6000" spc="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000" spc="5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6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4"/>
              </a:spcBef>
            </a:pPr>
            <a:r>
              <a:rPr sz="36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雷达灯管不良原</a:t>
            </a: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8" name="picture 1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6" cy="4843295"/>
          </a:xfrm>
          <a:prstGeom prst="rect">
            <a:avLst/>
          </a:prstGeom>
        </p:spPr>
      </p:pic>
      <p:sp>
        <p:nvSpPr>
          <p:cNvPr id="139" name="textbox 139"/>
          <p:cNvSpPr/>
          <p:nvPr/>
        </p:nvSpPr>
        <p:spPr>
          <a:xfrm>
            <a:off x="6374930" y="4198294"/>
            <a:ext cx="4481195" cy="1917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637"/>
              </a:lnSpc>
            </a:pPr>
            <a:endParaRPr lang="Arial" altLang="Arial" sz="100"/>
          </a:p>
          <a:p>
            <a:pPr marL="15246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细描述</a:t>
            </a:r>
            <a:endParaRPr lang="Microsoft YaHei" altLang="Microsoft YaHei" sz="2000"/>
          </a:p>
          <a:p>
            <a:pPr algn="l" rtl="0" eaLnBrk="0">
              <a:lnSpc>
                <a:spcPct val="109000"/>
              </a:lnSpc>
            </a:pPr>
            <a:endParaRPr lang="Arial" altLang="Arial" sz="500"/>
          </a:p>
          <a:p>
            <a:pPr marL="12871" indent="-171" algn="l" rtl="0" eaLnBrk="0">
              <a:lnSpc>
                <a:spcPct val="193000"/>
              </a:lnSpc>
              <a:spcBef>
                <a:spcPts val="2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在生产过程中，可能由于材料缺陷、工艺控制不严格或设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故障等原因，导致雷达灯管出现制造不良的问题。这可能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现为灯管内部的电路短路、断路，或者灯管外部的涂层不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匀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、破损等。</a:t>
            </a:r>
            <a:endParaRPr lang="Microsoft YaHei" altLang="Microsoft YaHei" sz="1300"/>
          </a:p>
        </p:txBody>
      </p:sp>
      <p:sp>
        <p:nvSpPr>
          <p:cNvPr id="140" name="textbox 140"/>
          <p:cNvSpPr/>
          <p:nvPr/>
        </p:nvSpPr>
        <p:spPr>
          <a:xfrm>
            <a:off x="6375959" y="1680168"/>
            <a:ext cx="4276090" cy="793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63"/>
              </a:lnSpc>
            </a:pPr>
            <a:endParaRPr lang="Arial" altLang="Arial" sz="100"/>
          </a:p>
          <a:p>
            <a:pPr marL="13194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结词</a:t>
            </a:r>
            <a:endParaRPr lang="Microsoft YaHei" altLang="Microsoft YaHei" sz="2000"/>
          </a:p>
          <a:p>
            <a:pPr algn="l" rtl="0" eaLnBrk="0">
              <a:lnSpc>
                <a:spcPct val="166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12700" algn="l" rtl="0" eaLnBrk="0">
              <a:lnSpc>
                <a:spcPct val="94000"/>
              </a:lnSpc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制造过程中出现的问题是雷达灯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不良的主要原因之一。</a:t>
            </a:r>
            <a:endParaRPr lang="Microsoft YaHei" altLang="Microsoft YaHei" sz="1300"/>
          </a:p>
        </p:txBody>
      </p:sp>
      <p:sp>
        <p:nvSpPr>
          <p:cNvPr id="141" name="textbox 141"/>
          <p:cNvSpPr/>
          <p:nvPr/>
        </p:nvSpPr>
        <p:spPr>
          <a:xfrm>
            <a:off x="442263" y="318468"/>
            <a:ext cx="2313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359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3" name="picture 16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164" name="textbox 164"/>
          <p:cNvSpPr/>
          <p:nvPr/>
        </p:nvSpPr>
        <p:spPr>
          <a:xfrm>
            <a:off x="4867376" y="4028513"/>
            <a:ext cx="6024879" cy="144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07"/>
              </a:lnSpc>
            </a:pPr>
            <a:endParaRPr lang="Arial" altLang="Arial" sz="100"/>
          </a:p>
          <a:p>
            <a:pPr marL="16643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300"/>
          </a:p>
          <a:p>
            <a:pPr algn="l" rtl="0" eaLnBrk="0">
              <a:lnSpc>
                <a:spcPct val="157000"/>
              </a:lnSpc>
            </a:pPr>
            <a:endParaRPr lang="Arial" altLang="Arial" sz="1000"/>
          </a:p>
          <a:p>
            <a:pPr marL="13385" algn="l" rtl="0" eaLnBrk="0">
              <a:lnSpc>
                <a:spcPct val="94000"/>
              </a:lnSpc>
              <a:spcBef>
                <a:spcPts val="40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在雷达灯管的运输过程中，可能由于包装不严实、运输工具颠簸等原因，导致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灯</a:t>
            </a:r>
            <a:endParaRPr lang="Microsoft YaHei" altLang="Microsoft YaHei" sz="1300"/>
          </a:p>
          <a:p>
            <a:pPr marL="14071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管受到撞击或震动，从而造成物理损伤，如灯管破裂、电路板脱落等。这些损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会直接影响雷达灯管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使用性能。</a:t>
            </a:r>
            <a:endParaRPr lang="Microsoft YaHei" altLang="Microsoft YaHei" sz="1300"/>
          </a:p>
        </p:txBody>
      </p:sp>
      <p:sp>
        <p:nvSpPr>
          <p:cNvPr id="165" name="textbox 165"/>
          <p:cNvSpPr/>
          <p:nvPr/>
        </p:nvSpPr>
        <p:spPr>
          <a:xfrm>
            <a:off x="4868748" y="1972419"/>
            <a:ext cx="4791075" cy="746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77"/>
              </a:lnSpc>
            </a:pPr>
            <a:endParaRPr lang="Arial" altLang="Arial" sz="100"/>
          </a:p>
          <a:p>
            <a:pPr marL="1409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12700" algn="l" rtl="0" eaLnBrk="0">
              <a:lnSpc>
                <a:spcPct val="94000"/>
              </a:lnSpc>
              <a:spcBef>
                <a:spcPts val="1"/>
              </a:spcBef>
            </a:pP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运输过程中可能对雷达灯管造成损伤，导致其性能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下降或失效。</a:t>
            </a:r>
            <a:endParaRPr lang="Microsoft YaHei" altLang="Microsoft YaHei" sz="1300"/>
          </a:p>
        </p:txBody>
      </p:sp>
      <p:sp>
        <p:nvSpPr>
          <p:cNvPr id="166" name="textbox 166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05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运输损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7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188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https://d.book118.com/945231322202011122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2024-09-26T00:25:52.293</cp:lastPrinted>
  <dcterms:created xsi:type="dcterms:W3CDTF">2024-09-25T16:25:52Z</dcterms:created>
  <dcterms:modified xsi:type="dcterms:W3CDTF">2024-09-25T16:25:53Z</dcterms:modified>
</cp:coreProperties>
</file>