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1E731-B704-436A-8871-3120FBB5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D8B07-2C5E-4463-86BB-CC60662D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9D10-94C5-4F8D-A750-E1B37FA7B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0F115-921B-426C-8832-42E0221C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819BCE-8036-4583-95A9-496F7F39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27A95-6556-4758-B945-7B2C54F2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F3B48-FC16-44A1-A55F-CF285FBCB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AC377-EB47-4932-AAB6-900567BE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88172-83D5-413D-9CBD-D6BE767A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BF3C1-C5E6-48D2-929D-DA9C95A51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8FE23-5BC6-4C56-9C96-04B916AEF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2111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芯片测试平台与工具研发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以下是一个关于《芯片测试平台与工具研发》的提纲：
 芯片测试平台概述
 测试工具研发的重要性
 测试平台架构设计
 测试工具的核心技术
 工具研发的实现方法
 测试平台的优化策略
 案例分析与对比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芯片测试平台概述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芯片测试平台与工具研发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芯片测试平台概述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芯片测试平台概述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1.芯片测试平台是确保芯片质量和性能的关键工具，通过对芯片进行全面的测试，可以发现和解决可能存在的问题。</a:t>
            </a:r>
          </a:p>
          <a:p>
            <a:r>
              <a:t>2.随着技术的不断发展，芯片测试平台需要不断升级和改进，以满足不断变化的测试需求。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芯片测试平台的构成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1.芯片测试平台主要由测试硬件、测试软件和测试数据三部分构成，三者缺一不可。</a:t>
            </a:r>
          </a:p>
          <a:p>
            <a:r>
              <a:t>2.测试硬件包括测试机、探针台、分选机等设备，用于对芯片进行电气、功能和可靠性等方面的测试。</a:t>
            </a:r>
          </a:p>
          <a:p>
            <a:r>
              <a:t>3.测试软件包括测试程序、测试脚本等，用于控制测试硬件、执行测试操作和分析测试结果。</a:t>
            </a:r>
          </a:p>
          <a:p>
            <a:r>
              <a:t>4.测试数据包括测试用例、测试库等，用于为测试提供输入数据和验证测试结果的正确性。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芯片测试平台概述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芯片测试平台的分类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1.按照测试对象的不同，芯片测试平台可分为数字芯片测试平台和模拟芯片测试平台。</a:t>
            </a:r>
          </a:p>
          <a:p>
            <a:r>
              <a:t>2.按照测试方法的不同，芯片测试平台可分为自动测试平台和手动测试平台。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芯片测试平台的发展趋势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1.随着人工智能、物联网等技术的不断发展，芯片测试平台正不断向智能化、自动化方向发展。</a:t>
            </a:r>
          </a:p>
          <a:p>
            <a:r>
              <a:t>2.未来，芯片测试平台将更加注重测试效率、测试质量和测试成本的平衡，以满足不同领域、不同规模的芯片测试需求。</a:t>
            </a:r>
          </a:p>
          <a:p>
            <a:r>
              <a:t>以上内容仅供参考，具体信息需要根据实际情况进行调整和修改。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测试工具研发的重要性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芯片测试平台与工具研发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测试工具研发的重要性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测试工具研发的提升产品质量的重要性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1.提高芯片可靠性：测试工具的研发能够帮助工程师更有效地检测芯片的缺陷和漏洞，进而提高芯片的可靠性。</a:t>
            </a:r>
          </a:p>
          <a:p>
            <a:r>
              <a:t>2.减少后期维修成本：通过在前期研发阶段使用高效的测试工具，可以大大减少产品上市后因质量问题产生的维修成本。</a:t>
            </a:r>
          </a:p>
          <a:p>
            <a:r>
              <a:t>3.提升公司品牌形象：高质量的产品有助于提升公司的品牌形象，加强客户对公司的信任。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测试工具研发的提升研发效率的重要性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1.缩短测试周期：高效的测试工具可以帮助工程师更快地完成测试任务，从而缩短整个研发周期。</a:t>
            </a:r>
          </a:p>
          <a:p>
            <a:r>
              <a:t>2.优化资源配置：通过研发更先进的测试工具，可以优化资源配置，使工程师能够更专注于核心的研发任务。</a:t>
            </a:r>
          </a:p>
          <a:p>
            <a:r>
              <a:t>3.降低人力成本：自动化程度高的测试工具可以减少人力投入，降低研发过程中的人力成本。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测试工具研发的重要性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1.创新驱动发展：测试工具的研发是推动芯片技术创新的重要手段，有助于提升公司产品在市场上的竞争力。</a:t>
            </a:r>
          </a:p>
          <a:p>
            <a:r>
              <a:t>2.满足客户需求：高效的测试工具可以帮助公司更好地满足客户的需求，提升客户满意度，进而增加市场份额。</a:t>
            </a:r>
          </a:p>
          <a:p>
            <a:r>
              <a:t>3.开拓新市场：具备先进测试工具的公司可以拓展新的应用领域，开拓新的市场，进一步提升公司的竞争力。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测试工具研发的提升产品竞争力的重要性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测试平台架构设计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芯片测试平台与工具研发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测试平台架构设计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1.测试平台架构是芯片测试的核心框架，负责协调各个测试模块与工具，确保测试准确性和效率。</a:t>
            </a:r>
          </a:p>
          <a:p>
            <a:r>
              <a:t>2.随着芯片复杂度的提升，测试平台架构需要具备高度可扩展性和灵活性，以适应不同测试需求。</a:t>
            </a:r>
          </a:p>
          <a:p>
            <a:r>
              <a:t>3.主流的测试平台架构包括基于硬件的测试架构、基于软件的测试架构以及混合测试架构。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基于硬件的测试架构设计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1.基于硬件的测试架构主要依赖专用测试设备，具备高性能和并行处理能力。</a:t>
            </a:r>
          </a:p>
          <a:p>
            <a:r>
              <a:t>2.硬件测试架构能够快速执行大规模并行测试，提高测试效率。</a:t>
            </a:r>
          </a:p>
          <a:p>
            <a:r>
              <a:t>3.随着芯片集成度的提升，硬件测试架构需要不断升级以满足更高的测试需求。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测试平台架构设计概述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测试平台架构设计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1.基于软件的测试架构主要依赖通用计算机设备和软件工具，成本相对较低。</a:t>
            </a:r>
          </a:p>
          <a:p>
            <a:r>
              <a:t>2.软件测试架构能够提供灵活的测试方案，适用于多种芯片类型和测试场景。</a:t>
            </a:r>
          </a:p>
          <a:p>
            <a:r>
              <a:t>3.随着软件技术的不断发展，软件测试架构的准确性和效率也在逐步提升。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混合测试架构设计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1.混合测试架构结合了硬件和软件测试的优势，以实现更高效和准确的测试。</a:t>
            </a:r>
          </a:p>
          <a:p>
            <a:r>
              <a:t>2.混合测试架构需要解决硬件和软件之间的通信和协同问题，确保测试过程的顺畅进行。</a:t>
            </a:r>
          </a:p>
          <a:p>
            <a:r>
              <a:t>3.随着芯片测试需求的提高，混合测试架构逐渐成为主流趋势，能够提高整体测试水平。</a:t>
            </a:r>
          </a:p>
          <a:p>
            <a:r>
              <a:t>以上内容仅供参考，具体内容可以根据实际需求进行调整和优化。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基于软件的测试架构设计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测试工具的核心技术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芯片测试平台与工具研发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测试工具的核心技术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测试工具的核心技术概述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1.测试工具的核心技术在芯片测试平台中发挥着重要作用，提高测试效率和准确性。</a:t>
            </a:r>
          </a:p>
          <a:p>
            <a:r>
              <a:t>2.随着芯片技术的不断发展，测试工具的核心技术也在不断进步，以适应更高的测试需求。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1.硬件加速技术可提高测试速度，降低测试时间。</a:t>
            </a:r>
          </a:p>
          <a:p>
            <a:r>
              <a:t>2.通过专用硬件实现对特定测试任务的加速，提高测试效率。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测试工具的核心技术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智能分析与诊断技术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1.智能分析与诊断技术可帮助工程师更快速、准确地定位故障。</a:t>
            </a:r>
          </a:p>
          <a:p>
            <a:r>
              <a:t>2.利用机器学习、人工智能等技术对测试数据进行智能分析，提高故障诊断的准确性。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并行测试技术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1.并行测试技术可大幅提高测试效率，降低测试成本。</a:t>
            </a:r>
          </a:p>
          <a:p>
            <a:r>
              <a:t>2.通过并行处理多个测试任务，实现高效率、高吞吐量的芯片测试。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测试工具的核心技术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自适应测试技术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1.自适应测试技术可根据芯片的不同特性自动调整测试策略。</a:t>
            </a:r>
          </a:p>
          <a:p>
            <a:r>
              <a:t>2.通过实时监控测试结果，自适应调整测试参数，提高测试准确性和效率。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云端测试技术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1.云端测试技术可实现远程、大规模的芯片测试，降低测试成本。</a:t>
            </a:r>
          </a:p>
          <a:p>
            <a:r>
              <a:t>2.利用云计算资源，实现灵活、高效的芯片测试，提高测试资源的利用率。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工具研发的实现方法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芯片测试平台与工具研发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https://d.book118.com/945232111021011100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芯片测试平台概述</vt:lpstr>
      <vt:lpstr> 芯片测试平台概述</vt:lpstr>
      <vt:lpstr> 芯片测试平台概述</vt:lpstr>
      <vt:lpstr> 测试工具研发的重要性</vt:lpstr>
      <vt:lpstr> 测试工具研发的重要性</vt:lpstr>
      <vt:lpstr> 测试工具研发的重要性</vt:lpstr>
      <vt:lpstr> 测试平台架构设计</vt:lpstr>
      <vt:lpstr> 测试平台架构设计</vt:lpstr>
      <vt:lpstr> 测试平台架构设计</vt:lpstr>
      <vt:lpstr> 测试工具的核心技术</vt:lpstr>
      <vt:lpstr> 测试工具的核心技术</vt:lpstr>
      <vt:lpstr> 测试工具的核心技术</vt:lpstr>
      <vt:lpstr> 测试工具的核心技术</vt:lpstr>
      <vt:lpstr> 工具研发的实现方法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2024-09-07T19:42:24.342</cp:lastPrinted>
  <dcterms:created xsi:type="dcterms:W3CDTF">2024-09-07T11:42:24Z</dcterms:created>
  <dcterms:modified xsi:type="dcterms:W3CDTF">2024-09-07T11:42:26Z</dcterms:modified>
</cp:coreProperties>
</file>