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33B7A4-FE06-4CFF-A3B0-2518046061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B292CF-33F8-4AA6-B896-43F8984C95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B1A636-A989-4966-BA9F-72E1BEFDB8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573897-4F79-40C2-88BF-905F7C4056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EF7B3E8-273B-4FE1-8E80-3C6D1C58F8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77F528B-F24E-4F9B-9089-E164620356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F80FA7D-6494-443A-ADC3-60718772EF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489EE0-A3B6-442F-A639-FF23E87E78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B4D801-1EE0-4024-ADEB-9F7A297646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28EB71-F5CD-41CD-94EE-C71F6FD289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2BE5ED-3861-414F-80BF-BBBDDAE4EB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45233112030011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驾驶员的基本礼仪培训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2023-12-28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驾驶员形象与着装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车辆检查与保养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驾驶行为规范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文明用语与沟通技巧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特殊情况下的礼仪应对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提升自身素养，树立良好形象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驾驶员形象与着装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驾驶员应每天洗脸，保持面部干净，避免给人不洁的印象。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保持面部清洁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修剪整齐的发型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清洁双手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发型应简洁大方，避免过于花哨或凌乱，以展现专业形象。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驾驶员应经常清洗双手，保持手部清洁卫生，以提供优质的服务。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整洁干净的仪表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如公司或团队有统一制服，驾驶员应按规定穿着，保持制服干净整洁。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2417" r="2241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708" r="16708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统一制服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若无统一制服，驾驶员应选择合适的服装，避免过于花哨或暴露，以展现专业形象。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穿着得体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驾驶员应注意个人卫生，避免身体或衣物散发出异味，保持车内空气清新。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避免异味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得体合适的着装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27" b="26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精神饱满的状态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保证充足睡眠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驾驶员应保证充足的睡眠时间，避免熬夜或疲劳驾驶，以确保行车安全。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保持良好心态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驾驶员应保持良好的心态，积极面对工作中的挑战和困难，提供优质的服务。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展现自信微笑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驾驶员应时刻保持自信微笑，展现友善和专业的形象，为乘客提供愉悦的乘车体验。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车辆检查与保养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启动前检查发动机机油、冷却液等液位是否正常，发动机有无异响。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检查发动机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确保刹车油充足，刹车片磨损程度在安全范围内。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检查刹车系统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16792" b="16792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检查轮胎胎压、磨损情况，及时更换磨损严重的轮胎。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检查轮胎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定期检查车辆状况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清洁内饰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定期清洁座椅、仪表盘、地毯等内饰，保持车内环境整洁。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清洗车身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定期清洗车身，保持车辆外观整洁。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清理后备箱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定期清理后备箱内的杂物，确保后备箱整洁有序。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7792" r="17792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保持车辆清洁卫生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发现车辆故障时，及时送修，确保车辆安全性能。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维修故障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26" r="16626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按照车辆保养手册要求，定期更换空气滤清器、机油滤清器等易损件。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更换零部件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及时更新车辆安全配置，如安全带、气囊等，确保乘客安全。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更新安全配置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及时维修和更换零部件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驾驶行为规范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观察交通情况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在通过路口时，应提前减速，观察交通情况，确保安全后再通过。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保持车距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遇到前方有车辆等待红灯时，应保持安全车距，避免追尾事故。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严格遵守交通信号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按照交通信号灯的指示行驶，不闯红灯，不压黄线。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7250" r="17250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遵守交通规则，不闯红灯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避免紧急制动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在行驶过程中，尽量避免紧急制动，以免后车反应不及造成追尾事故。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合理控制车速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根据道路条件和交通情况，合理控制车速，保持与前车的安全距离。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注意观察前方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时刻注意观察前方交通情况，遇到前车减速或停车时，应及时采取措施。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保持安全车距，避免追尾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https://d.book118.com/945233112030011043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2024-09-04T18:13:43.501</cp:lastPrinted>
  <dcterms:created xsi:type="dcterms:W3CDTF">2024-09-04T10:13:43Z</dcterms:created>
  <dcterms:modified xsi:type="dcterms:W3CDTF">2024-09-04T10:13:45Z</dcterms:modified>
</cp:coreProperties>
</file>