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5408F-3882-4673-8E71-00862D07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9A41A-974D-4BB8-AA11-5B860E36C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AB7D-1BA0-43CA-8596-50BD9C43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3A320-5411-4607-92C3-DFEBD9B1E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4BDFF-592E-4D34-851D-89B64562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003B7-0924-4E03-8A52-7F6754D4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6FF25-EA28-413C-85E6-07B51F99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57263-321D-4976-AD15-44D3C9D6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0AB75-BDFA-47B7-B2B6-9EC1BAA9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A16C3-786E-47A8-8CDF-BAAD12B2D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2B7DB-A4A3-4BE5-B308-D8DA9C73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31220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护理工作半卧位护理规范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准备工作与操作流程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半卧位护理能够改善患者的呼吸、循环等功能，减少并发症的发生，提高患者的舒适度和满意度。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半卧位护理有助于患者呼吸道分泌物的排出，减少肺部感染的风险，同时也有利于患者的胃肠蠕动，促进消化功能恢复。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制定半卧位护理规范，能够统一护理人员的操作标准，提高护理工作的科学性和规范性。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半卧位护理适用于需要改善呼吸、循环功能，减少并发症发生的患者，如术后患者、呼吸系统疾病患者、神经系统疾病患者等。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半卧位护理适用于意识清醒、能够配合护理操作的患者。对于意识不清、烦躁不安或存在脊柱、髋关节等部位损伤的患者，应根据具体情况进行评估和决策。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半卧位护理基本概念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半卧位是指患者身体上半部分抬高，与床面形成30°~45°的角度，同时膝关节微屈的体位。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半卧位能够增加胸腔通气量，减轻腹部张力，有利于呼吸和循环系统的功能恢复，同时可以减少回心血量，减轻心脏负担。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半卧位定义及意义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适用于心肺疾病、腹部术后、神经系统疾病等多种疾病的治疗和康复。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对于有脊柱损伤、骨盆骨折、髋关节脱位等疾病的患者，应避免采用半卧位。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根据患者的病情和舒适度需求，合理调整床头角度和膝下垫的高度。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保持患者身体各部位处于功能位，避免过度伸展或屈曲。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定时协助患者翻身，避免局部长时间受压。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在调整床头角度时，应注意避免患者下滑或床头过高导致呼吸困难。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对于使用呼吸机辅助呼吸的患者，在采用半卧位时应根据医嘱调整呼吸机参数。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操作原则及注意事项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对于不能耐受半卧位的患者，应及时调整体位并报告医生处理。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在协助患者翻身时，应注意保护患者的隐私和尊严，同时保持床单位整洁。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准备工作与操作流程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了解患者病情、意识状态及合作程度。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评估患者自理能力，有无肢体活动障碍及皮肤受压情况。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了解患者有无呼吸困难、心肺功能不全等需要采取半卧位的状况。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https://d.book118.com/945233122044011102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2024-09-11T02:14:04.871</cp:lastPrinted>
  <dcterms:created xsi:type="dcterms:W3CDTF">2024-09-10T18:14:04Z</dcterms:created>
  <dcterms:modified xsi:type="dcterms:W3CDTF">2024-09-10T18:14:07Z</dcterms:modified>
</cp:coreProperties>
</file>