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9DE26-2EF3-4E09-ADD7-2178D3EF6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213F9-829C-4B2F-A95F-E589D485A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5C386-DF0D-45BC-87D3-DC830308D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F1185-E6A7-4E9E-86A0-B2C7B53F8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25555B-8E2F-42EF-A60A-E08C6E504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BCBB10-A975-44A4-9FFE-B6C3B7125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E0EE94-B91E-4B37-A6C7-2AC26FC4E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069B2-9D84-4A60-95CB-8C6EFFE24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8DFB9-3557-4B39-9227-05FF194F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E38A2-8DF6-40C8-8FF2-1DD769EC1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60086-2D63-4F00-969E-426531663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402022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心电监护基本知识课件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心电监护仪的基本组成及工作原理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心电监护参数及临床意义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心电监护操作流程及注意事项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心电监护的发展趋势和展望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实时监测患者的心电活动，发现异常情况，及时进行干预和治疗，保障患者的安全和健康。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心电监护可以有效地预防和减少心脏事件的发生，提高患者的生存率和生活质量。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心电监护的目的和意义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适用于需要进行心电监测的患者，如急性心肌梗死、不稳定型心绞痛、心力衰竭等。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对于已经安装心脏起搏器、植入式心脏除颤器等植入式医疗器械的患者，以及患有严重过敏或无法耐受电极贴的患者不宜进行心电监护。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心电监护的适应症和禁忌症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481" r="34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根据使用方式和监测参数的不同，心电监护可以分为便携式心电监护仪、多参数床旁监护仪、遥测心电监护仪等。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心电监护具有实时监测、连续监测、遥测传输等特点，能够及时发现和处理心脏异常情况，保障患者的安全和健康。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心电监护的种类和特点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心电监护仪的基本组成及工作原理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报警装置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当心电监护仪检测到异常情况时，报警装置会发出警报声，提醒医护人员及时处理。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监护模块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监护模块是心电监护仪的核心部分，可以处理和显示心电图信号。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导联线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导联线是连接心电监护仪和患者的电线，用于采集心电图信号。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心电监护仪需要电力支持，一般使用交流电或电池供电。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显示屏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心电监护仪需要一个显示屏来显示心电图和其他相关信息。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心电监护仪的基本组成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电极片是用来采集心电图信号的，一般贴在患者的胸部、腿部等部位。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电极片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导联系统是用来将电极片采集的心电图信号传输到监护模块中的。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导联系统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监护模块会对接收到的心电图信号进行处理、分析和显示。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监护模块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当监护模块检测到异常情况时，报警装置会发出警报声，提醒医护人员及时处理。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报警装置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1073" r="2107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心电监护仪的工作原理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https://d.book118.com/945240202234011034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2024-08-30T09:17:48.897</cp:lastPrinted>
  <dcterms:created xsi:type="dcterms:W3CDTF">2024-08-30T01:17:48Z</dcterms:created>
  <dcterms:modified xsi:type="dcterms:W3CDTF">2024-08-30T01:17:50Z</dcterms:modified>
</cp:coreProperties>
</file>