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3"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11266" name=""/>
          <p:cNvSpPr/>
          <p:nvPr>
            <p:ph type="hdr" sz="quarter"/>
          </p:nvPr>
        </p:nvSpPr>
        <p:spPr>
          <a:xfrm>
            <a:off x="0" y="0"/>
            <a:ext cx="2971800" cy="457200"/>
          </a:xfrm>
          <a:prstGeom prst="rect">
            <a:avLst/>
          </a:prstGeom>
          <a:noFill/>
          <a:ln>
            <a:noFill/>
            <a:miter lim="800000"/>
          </a:ln>
        </p:spPr>
        <p:txBody>
          <a:bodyPr/>
          <a:lstStyle/>
          <a:p>
            <a:pPr lvl="0"/>
            <a:fld id="{C2A87373-2822-4E71-894E-ECF457BBD5B7}" type="header">
              <a:rPr sz="1200"/>
              <a:t>*</a:t>
            </a:fld>
            <a:endParaRPr sz="1200"/>
          </a:p>
        </p:txBody>
      </p:sp>
      <p:sp>
        <p:nvSpPr>
          <p:cNvPr id="11267" name=""/>
          <p:cNvSpPr/>
          <p:nvPr>
            <p:ph type="dt" idx="1"/>
          </p:nvPr>
        </p:nvSpPr>
        <p:spPr>
          <a:xfrm>
            <a:off x="3884612" y="0"/>
            <a:ext cx="2971800" cy="457200"/>
          </a:xfrm>
          <a:prstGeom prst="rect">
            <a:avLst/>
          </a:prstGeom>
          <a:noFill/>
          <a:ln>
            <a:noFill/>
            <a:miter lim="800000"/>
          </a:ln>
        </p:spPr>
        <p:txBody>
          <a:bodyPr/>
          <a:lstStyle/>
          <a:p>
            <a:pPr lvl="0" algn="r"/>
            <a:fld id="{AF7C30EB-2261-4740-84D6-403D7CC5B190}" type="datetime1">
              <a:rPr sz="1200"/>
              <a:t>*</a:t>
            </a:fld>
            <a:endParaRPr sz="1200"/>
          </a:p>
        </p:txBody>
      </p:sp>
      <p:sp>
        <p:nvSpPr>
          <p:cNvPr id="11268"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11269"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1270" name=""/>
          <p:cNvSpPr/>
          <p:nvPr>
            <p:ph type="ftr" sz="quarter" idx="4"/>
          </p:nvPr>
        </p:nvSpPr>
        <p:spPr>
          <a:xfrm>
            <a:off x="0" y="8685212"/>
            <a:ext cx="2971800" cy="457200"/>
          </a:xfrm>
          <a:prstGeom prst="rect">
            <a:avLst/>
          </a:prstGeom>
          <a:noFill/>
          <a:ln>
            <a:noFill/>
            <a:miter lim="800000"/>
          </a:ln>
        </p:spPr>
        <p:txBody>
          <a:bodyPr anchor="b" anchorCtr="0"/>
          <a:lstStyle/>
          <a:p>
            <a:pPr lvl="0"/>
            <a:fld id="{CA9ABE06-C80A-4817-A2EC-E2D27A848524}" type="footer">
              <a:rPr sz="1200"/>
              <a:t>*</a:t>
            </a:fld>
            <a:endParaRPr sz="1200"/>
          </a:p>
        </p:txBody>
      </p:sp>
      <p:sp>
        <p:nvSpPr>
          <p:cNvPr id="11271"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108AA194-F48A-4458-B825-0316D4A22C1E}" type="slidenum">
              <a:rPr sz="1200"/>
              <a:t>*</a:t>
            </a:fld>
            <a:endParaRPr sz="1200"/>
          </a:p>
        </p:txBody>
      </p:sp>
    </p:spTree>
  </p:cSld>
  <p:clrMap bg1="dk1" tx1="lt1" bg2="dk2" tx2="lt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1202" name=""/>
          <p:cNvSpPr/>
          <p:nvPr>
            <p:ph type="sldImg"/>
          </p:nvPr>
        </p:nvSpPr>
        <p:spPr>
          <a:xfrm>
            <a:off x="1143000" y="685800"/>
            <a:ext cx="4572000" cy="3429000"/>
          </a:xfrm>
          <a:prstGeom prst="rect">
            <a:avLst/>
          </a:prstGeom>
          <a:noFill/>
          <a:ln>
            <a:miter lim="800000"/>
          </a:ln>
        </p:spPr>
      </p:sp>
      <p:sp>
        <p:nvSpPr>
          <p:cNvPr id="5120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正常与缺氮的大麦</a:t>
            </a:r>
          </a:p>
          <a:p>
            <a:pPr lvl="0"/>
            <a:r>
              <a:t>缺氮的叶细小，淡黄，老叶尖干枯，基部叶片枯黄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290" name=""/>
          <p:cNvSpPr/>
          <p:nvPr>
            <p:ph type="sldImg"/>
          </p:nvPr>
        </p:nvSpPr>
        <p:spPr>
          <a:xfrm>
            <a:off x="1143000" y="685800"/>
            <a:ext cx="4572000" cy="3429000"/>
          </a:xfrm>
          <a:prstGeom prst="rect">
            <a:avLst/>
          </a:prstGeom>
          <a:noFill/>
          <a:ln>
            <a:miter lim="800000"/>
          </a:ln>
        </p:spPr>
      </p:sp>
      <p:sp>
        <p:nvSpPr>
          <p:cNvPr id="1229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      缺氮后蛋白质合成受阻，细胞分裂活性下降。叶绿素含量下降后出现叶片黄化，光合强度减弱，光合产物减少。</a:t>
            </a:r>
          </a:p>
          <a:p>
            <a:pPr lvl="0"/>
            <a:r>
              <a:t>      氮在植物体内的再移动能力能强。缺氮情况下，老叶中的蛋白质、核酸、叶绿素等分解为小分子氮化合物(如氨基酸或酰胺等)，然后转运到新生器官被再利用，以满足这些器官的正常代谢。</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2" name=""/>
          <p:cNvSpPr/>
          <p:nvPr>
            <p:ph type="sldImg"/>
          </p:nvPr>
        </p:nvSpPr>
        <p:spPr>
          <a:xfrm>
            <a:off x="1143000" y="685800"/>
            <a:ext cx="4572000" cy="3429000"/>
          </a:xfrm>
          <a:prstGeom prst="rect">
            <a:avLst/>
          </a:prstGeom>
          <a:noFill/>
          <a:ln>
            <a:miter lim="800000"/>
          </a:ln>
        </p:spPr>
      </p:sp>
      <p:sp>
        <p:nvSpPr>
          <p:cNvPr id="1536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缺氮导致繁殖器官（如幼穗、花）分化受阻。繁殖器官变小或变少。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86018" name=""/>
          <p:cNvSpPr/>
          <p:nvPr>
            <p:ph type="sldImg"/>
          </p:nvPr>
        </p:nvSpPr>
        <p:spPr>
          <a:xfrm>
            <a:off x="1143000" y="685800"/>
            <a:ext cx="4572000" cy="3429000"/>
          </a:xfrm>
          <a:prstGeom prst="rect">
            <a:avLst/>
          </a:prstGeom>
          <a:noFill/>
          <a:ln>
            <a:miter lim="800000"/>
          </a:ln>
        </p:spPr>
      </p:sp>
      <p:sp>
        <p:nvSpPr>
          <p:cNvPr id="8601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葡萄氮不足引起早衰黄化，叶片小而薄，较正常叶片色黄，枝条和叶柄呈粉至红色。</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5650" name=""/>
          <p:cNvSpPr/>
          <p:nvPr>
            <p:ph type="sldImg"/>
          </p:nvPr>
        </p:nvSpPr>
        <p:spPr>
          <a:xfrm>
            <a:off x="1143000" y="685800"/>
            <a:ext cx="4572000" cy="3429000"/>
          </a:xfrm>
          <a:prstGeom prst="rect">
            <a:avLst/>
          </a:prstGeom>
          <a:noFill/>
          <a:ln>
            <a:miter lim="800000"/>
          </a:ln>
        </p:spPr>
      </p:sp>
      <p:sp>
        <p:nvSpPr>
          <p:cNvPr id="15565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缺磷小麦和正常小麦对比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5410" name=""/>
          <p:cNvSpPr/>
          <p:nvPr>
            <p:ph type="sldImg"/>
          </p:nvPr>
        </p:nvSpPr>
        <p:spPr>
          <a:xfrm>
            <a:off x="1143000" y="685800"/>
            <a:ext cx="4572000" cy="3429000"/>
          </a:xfrm>
          <a:prstGeom prst="rect">
            <a:avLst/>
          </a:prstGeom>
          <a:noFill/>
          <a:ln>
            <a:miter lim="800000"/>
          </a:ln>
        </p:spPr>
      </p:sp>
      <p:sp>
        <p:nvSpPr>
          <p:cNvPr id="14541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油菜苗期缺磷症状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602" name=""/>
          <p:cNvSpPr/>
          <p:nvPr>
            <p:ph type="sldImg"/>
          </p:nvPr>
        </p:nvSpPr>
        <p:spPr>
          <a:xfrm>
            <a:off x="1143000" y="685800"/>
            <a:ext cx="4572000" cy="3429000"/>
          </a:xfrm>
          <a:prstGeom prst="rect">
            <a:avLst/>
          </a:prstGeom>
          <a:noFill/>
          <a:ln>
            <a:miter lim="800000"/>
          </a:ln>
        </p:spPr>
      </p:sp>
      <p:sp>
        <p:nvSpPr>
          <p:cNvPr id="15360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有磷与无磷小麦的对比</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3426" name=""/>
          <p:cNvSpPr/>
          <p:nvPr>
            <p:ph type="sldImg"/>
          </p:nvPr>
        </p:nvSpPr>
        <p:spPr>
          <a:xfrm>
            <a:off x="1143000" y="685800"/>
            <a:ext cx="4572000" cy="3429000"/>
          </a:xfrm>
          <a:prstGeom prst="rect">
            <a:avLst/>
          </a:prstGeom>
          <a:noFill/>
          <a:ln>
            <a:miter lim="800000"/>
          </a:ln>
        </p:spPr>
      </p:sp>
      <p:sp>
        <p:nvSpPr>
          <p:cNvPr id="10342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棉花缺钾叶片</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9570" name=""/>
          <p:cNvSpPr/>
          <p:nvPr>
            <p:ph type="sldImg"/>
          </p:nvPr>
        </p:nvSpPr>
        <p:spPr>
          <a:xfrm>
            <a:off x="1143000" y="685800"/>
            <a:ext cx="4572000" cy="3429000"/>
          </a:xfrm>
          <a:prstGeom prst="rect">
            <a:avLst/>
          </a:prstGeom>
          <a:noFill/>
          <a:ln>
            <a:miter lim="800000"/>
          </a:ln>
        </p:spPr>
      </p:sp>
      <p:sp>
        <p:nvSpPr>
          <p:cNvPr id="10957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钾影响烟叶的燃烧性和香味等</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5714" name=""/>
          <p:cNvSpPr/>
          <p:nvPr>
            <p:ph type="sldImg"/>
          </p:nvPr>
        </p:nvSpPr>
        <p:spPr>
          <a:xfrm>
            <a:off x="1143000" y="685800"/>
            <a:ext cx="4572000" cy="3429000"/>
          </a:xfrm>
          <a:prstGeom prst="rect">
            <a:avLst/>
          </a:prstGeom>
          <a:noFill/>
          <a:ln>
            <a:miter lim="800000"/>
          </a:ln>
        </p:spPr>
      </p:sp>
      <p:sp>
        <p:nvSpPr>
          <p:cNvPr id="11571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缺钾使柑桔变小</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92162" name=""/>
          <p:cNvSpPr/>
          <p:nvPr>
            <p:ph type="sldImg"/>
          </p:nvPr>
        </p:nvSpPr>
        <p:spPr>
          <a:xfrm>
            <a:off x="1143000" y="685800"/>
            <a:ext cx="4572000" cy="3429000"/>
          </a:xfrm>
          <a:prstGeom prst="rect">
            <a:avLst/>
          </a:prstGeom>
          <a:noFill/>
          <a:ln>
            <a:miter lim="800000"/>
          </a:ln>
        </p:spPr>
      </p:sp>
      <p:sp>
        <p:nvSpPr>
          <p:cNvPr id="9216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缺钙引起的番茄脐腐病</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
          <p:cNvSpPr/>
          <p:nvPr>
            <p:ph type="sldImg"/>
          </p:nvPr>
        </p:nvSpPr>
        <p:spPr>
          <a:xfrm>
            <a:off x="1143000" y="685800"/>
            <a:ext cx="4572000" cy="3429000"/>
          </a:xfrm>
          <a:prstGeom prst="rect">
            <a:avLst/>
          </a:prstGeom>
          <a:noFill/>
          <a:ln>
            <a:miter lim="800000"/>
          </a:ln>
        </p:spPr>
      </p:sp>
      <p:sp>
        <p:nvSpPr>
          <p:cNvPr id="2867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rPr b="1"/>
              <a:t>正常与缺钙的水稻根系</a:t>
            </a:r>
            <a:br>
              <a:rPr b="1"/>
            </a:br>
            <a:r>
              <a:t>缺钙（右）的根系少而短，新根长出</a:t>
            </a:r>
            <a:br/>
            <a:r>
              <a:t>后，根尖即坏死变褐。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0418" name=""/>
          <p:cNvSpPr/>
          <p:nvPr>
            <p:ph type="sldImg"/>
          </p:nvPr>
        </p:nvSpPr>
        <p:spPr>
          <a:xfrm>
            <a:off x="1143000" y="685800"/>
            <a:ext cx="4572000" cy="3429000"/>
          </a:xfrm>
          <a:prstGeom prst="rect">
            <a:avLst/>
          </a:prstGeom>
          <a:noFill/>
          <a:ln>
            <a:miter lim="800000"/>
          </a:ln>
        </p:spPr>
      </p:sp>
      <p:sp>
        <p:nvSpPr>
          <p:cNvPr id="6041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番茄对缺镁敏感，缺镁下位叶脉间出现失绿黄斑，叶缘变为橙、赤、紫等各种色彩，果实亦由红色褪成淡橙色，果肉粘性减少。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40290" name=""/>
          <p:cNvSpPr/>
          <p:nvPr>
            <p:ph type="sldImg"/>
          </p:nvPr>
        </p:nvSpPr>
        <p:spPr>
          <a:xfrm>
            <a:off x="1143000" y="685800"/>
            <a:ext cx="4572000" cy="3429000"/>
          </a:xfrm>
          <a:prstGeom prst="rect">
            <a:avLst/>
          </a:prstGeom>
          <a:noFill/>
          <a:ln>
            <a:miter lim="800000"/>
          </a:ln>
        </p:spPr>
      </p:sp>
      <p:sp>
        <p:nvSpPr>
          <p:cNvPr id="14029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玉米缺镁症状</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4578" name=""/>
          <p:cNvSpPr/>
          <p:nvPr>
            <p:ph type="sldImg"/>
          </p:nvPr>
        </p:nvSpPr>
        <p:spPr>
          <a:xfrm>
            <a:off x="1143000" y="685800"/>
            <a:ext cx="4572000" cy="3429000"/>
          </a:xfrm>
          <a:prstGeom prst="rect">
            <a:avLst/>
          </a:prstGeom>
          <a:noFill/>
          <a:ln>
            <a:miter lim="800000"/>
          </a:ln>
        </p:spPr>
      </p:sp>
      <p:sp>
        <p:nvSpPr>
          <p:cNvPr id="2457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桃树缺铜症状与苹果类似，叶片失绿畸形，嫩枝弯曲，树皮上出现胶状水疱状褐色或赤褐色皮疹，雨季时流出黄色或红色的胶状物质。严重时叶片脱落、枝条枯死。果实皮部也流胶样物，成不规则褐斑，果实小易开裂易脱落。 </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21858" name=""/>
          <p:cNvSpPr/>
          <p:nvPr>
            <p:ph type="sldImg"/>
          </p:nvPr>
        </p:nvSpPr>
        <p:spPr>
          <a:xfrm>
            <a:off x="1143000" y="685800"/>
            <a:ext cx="4572000" cy="3429000"/>
          </a:xfrm>
          <a:prstGeom prst="rect">
            <a:avLst/>
          </a:prstGeom>
          <a:noFill/>
          <a:ln>
            <a:miter lim="800000"/>
          </a:ln>
        </p:spPr>
      </p:sp>
      <p:sp>
        <p:nvSpPr>
          <p:cNvPr id="121859"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大麦缺铜症状</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94" name=""/>
          <p:cNvSpPr/>
          <p:nvPr>
            <p:ph type="sldImg"/>
          </p:nvPr>
        </p:nvSpPr>
        <p:spPr>
          <a:xfrm>
            <a:off x="1143000" y="685800"/>
            <a:ext cx="4572000" cy="3429000"/>
          </a:xfrm>
          <a:prstGeom prst="rect">
            <a:avLst/>
          </a:prstGeom>
          <a:noFill/>
          <a:ln>
            <a:miter lim="800000"/>
          </a:ln>
        </p:spPr>
      </p:sp>
      <p:sp>
        <p:nvSpPr>
          <p:cNvPr id="3379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rPr b="1"/>
              <a:t>植物功能：</a:t>
            </a:r>
            <a:r>
              <a:t>硫是构成蛋自质和酶不可缺少的成分，在植物体内 许多蛋白质都含有硫。在蛋白质合成中，硫和氮有密切关系。缺硫时，蛋白质形成受阻，而非蛋白态氮会累积，从而影 响作物的产量和产品中蛋白质含量。硫有助于酶和维生素的形成。硫能促进豆科植物上的根瘤形成，并有助于籽粒生产。</a:t>
            </a:r>
            <a:br/>
            <a:r>
              <a:rPr b="1"/>
              <a:t>缺硫症状：</a:t>
            </a:r>
            <a:r>
              <a:t>缺硫植株呈淡绿色，一般先呈现在较幼嫩的叶片上。随着缺硫严重，叶片渐趋皱缩。植株虽然在幼苗阶段可能死亡，但叶片只在极度缺硫情况下才死亡。在有机质含量低的砂质土壤上，降雨量中等到高的地区缺硫最常见。植株可能于生育初期特别当天气寒冷潮湿时在许多土壤上表现出淡绿色的缺硫外观。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6" name=""/>
          <p:cNvSpPr/>
          <p:nvPr>
            <p:ph type="sldImg"/>
          </p:nvPr>
        </p:nvSpPr>
        <p:spPr>
          <a:xfrm>
            <a:off x="1143000" y="685800"/>
            <a:ext cx="4572000" cy="3429000"/>
          </a:xfrm>
          <a:prstGeom prst="rect">
            <a:avLst/>
          </a:prstGeom>
          <a:noFill/>
          <a:ln>
            <a:miter lim="800000"/>
          </a:ln>
        </p:spPr>
      </p:sp>
      <p:sp>
        <p:nvSpPr>
          <p:cNvPr id="3686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rPr b="1"/>
              <a:t>正常与缺硼的春小麦麦穗（开花后期）</a:t>
            </a:r>
            <a:br/>
            <a:r>
              <a:t>正常（左）的颖壳和麦芒正常收缩；</a:t>
            </a:r>
            <a:br/>
            <a:r>
              <a:t>缺硼（右）的颖壳张开，麦芒外叉。 </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2706" name=""/>
          <p:cNvSpPr/>
          <p:nvPr>
            <p:ph type="sldImg"/>
          </p:nvPr>
        </p:nvSpPr>
        <p:spPr>
          <a:xfrm>
            <a:off x="1143000" y="685800"/>
            <a:ext cx="4572000" cy="3429000"/>
          </a:xfrm>
          <a:prstGeom prst="rect">
            <a:avLst/>
          </a:prstGeom>
          <a:noFill/>
          <a:ln>
            <a:miter lim="800000"/>
          </a:ln>
        </p:spPr>
      </p:sp>
      <p:sp>
        <p:nvSpPr>
          <p:cNvPr id="72707"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草莓缺硼症状</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8850" name=""/>
          <p:cNvSpPr/>
          <p:nvPr>
            <p:ph type="sldImg"/>
          </p:nvPr>
        </p:nvSpPr>
        <p:spPr>
          <a:xfrm>
            <a:off x="1143000" y="685800"/>
            <a:ext cx="4572000" cy="3429000"/>
          </a:xfrm>
          <a:prstGeom prst="rect">
            <a:avLst/>
          </a:prstGeom>
          <a:noFill/>
          <a:ln>
            <a:miter lim="800000"/>
          </a:ln>
        </p:spPr>
      </p:sp>
      <p:sp>
        <p:nvSpPr>
          <p:cNvPr id="7885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葡萄缺硼症状</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562" name=""/>
          <p:cNvSpPr/>
          <p:nvPr>
            <p:ph type="sldImg"/>
          </p:nvPr>
        </p:nvSpPr>
        <p:spPr>
          <a:xfrm>
            <a:off x="1143000" y="685800"/>
            <a:ext cx="4572000" cy="3429000"/>
          </a:xfrm>
          <a:prstGeom prst="rect">
            <a:avLst/>
          </a:prstGeom>
          <a:noFill/>
          <a:ln>
            <a:miter lim="800000"/>
          </a:ln>
        </p:spPr>
      </p:sp>
      <p:sp>
        <p:nvSpPr>
          <p:cNvPr id="66563"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缺硼引起的甜菜腐心病</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10" name=""/>
          <p:cNvSpPr/>
          <p:nvPr>
            <p:ph type="sldImg"/>
          </p:nvPr>
        </p:nvSpPr>
        <p:spPr>
          <a:xfrm>
            <a:off x="1143000" y="685800"/>
            <a:ext cx="4572000" cy="3429000"/>
          </a:xfrm>
          <a:prstGeom prst="rect">
            <a:avLst/>
          </a:prstGeom>
          <a:noFill/>
          <a:ln>
            <a:miter lim="800000"/>
          </a:ln>
        </p:spPr>
      </p:sp>
      <p:sp>
        <p:nvSpPr>
          <p:cNvPr id="4301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 </a:t>
            </a:r>
            <a:r>
              <a:rPr b="1"/>
              <a:t>缺锰的水稻叶片（水培）</a:t>
            </a:r>
            <a:r>
              <a:t> </a:t>
            </a:r>
          </a:p>
          <a:p>
            <a:pPr lvl="0"/>
            <a:r>
              <a:t>叶脉间断失绿，出现棕褐色小斑点，</a:t>
            </a:r>
            <a:br/>
            <a:r>
              <a:t>严重时斑点连成条状，扩大成斑块。 </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31074" name=""/>
          <p:cNvSpPr/>
          <p:nvPr>
            <p:ph type="sldImg"/>
          </p:nvPr>
        </p:nvSpPr>
        <p:spPr>
          <a:xfrm>
            <a:off x="1143000" y="685800"/>
            <a:ext cx="4572000" cy="3429000"/>
          </a:xfrm>
          <a:prstGeom prst="rect">
            <a:avLst/>
          </a:prstGeom>
          <a:noFill/>
          <a:ln>
            <a:miter lim="800000"/>
          </a:ln>
        </p:spPr>
      </p:sp>
      <p:sp>
        <p:nvSpPr>
          <p:cNvPr id="131075"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baseline="0">
                <a:solidFill>
                  <a:schemeClr val="tx1"/>
                </a:solidFill>
                <a:latin typeface="Arial" pitchFamily="34" charset="0"/>
                <a:ea typeface="宋体" pitchFamily="2" charset="-122"/>
              </a:defRPr>
            </a:lvl5pPr>
          </a:lstStyle>
          <a:p>
            <a:pPr lvl="0"/>
            <a:r>
              <a:t>葡萄缺锰症状</a:t>
            </a: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D5C40F-2FF4-44D2-97CD-384042BEA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CF33C6-6F83-49EF-AB3B-F95D2E6EB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13763A-853B-4FB7-9E12-03C53CB20D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E969D3-1F86-4FAF-8C8F-34A42D76E3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5432C3-97B6-4C3D-AA29-D574703C7B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1466B5-39CD-48BF-83BB-1A13A22C78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ADA86E-0BA4-43F5-A9A7-F822D5B657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B82232-348E-4565-A0D9-BFE9BE328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2FDA33-56D1-4BAB-B3A0-8222E01C9B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5AAD88-E186-4633-A4E4-4EA1A2E722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02951-62EB-40C9-AE66-A5B9F61BFE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p:bgPr>
    </p:bg>
    <p:spTree>
      <p:nvGrpSpPr>
        <p:cNvPr id="1" name=""/>
        <p:cNvGrpSpPr/>
        <p:nvPr/>
      </p:nvGrpSpPr>
      <p:grpSpPr/>
      <p:sp>
        <p:nvSpPr>
          <p:cNvPr id="5122" name=""/>
          <p:cNvSpPr/>
          <p:nvPr>
            <p:ph type="ctrTitle"/>
          </p:nvPr>
        </p:nvSpPr>
        <p:spPr>
          <a:xfrm>
            <a:off x="685800" y="22860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黑体" pitchFamily="2" charset="-122"/>
              </a:defRPr>
            </a:lvl1pPr>
          </a:lstStyle>
          <a:p>
            <a:pPr lvl="0"/>
            <a:r>
              <a:t>单击此处编辑母版标题样式</a:t>
            </a:r>
          </a:p>
        </p:txBody>
      </p:sp>
      <p:sp>
        <p:nvSpPr>
          <p:cNvPr id="5123" name=""/>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Tx/>
              <a:buSzTx/>
              <a:buFontTx/>
              <a:buNone/>
              <a:defRPr kumimoji="1" lang="zh-CN" altLang="en-US" sz="3200" b="0" i="0" u="none" baseline="0">
                <a:solidFill>
                  <a:schemeClr val="tx1"/>
                </a:solidFill>
                <a:latin typeface="Times New Roman" pitchFamily="18" charset="0"/>
                <a:ea typeface="黑体" pitchFamily="2" charset="-122"/>
              </a:defRPr>
            </a:lvl1pPr>
            <a:lvl2pPr marL="457200" indent="0" algn="ctr" defTabSz="914400" rtl="0" eaLnBrk="1" fontAlgn="base" hangingPunct="1">
              <a:lnSpc>
                <a:spcPct val="100000"/>
              </a:lnSpc>
              <a:spcBef>
                <a:spcPct val="20000"/>
              </a:spcBef>
              <a:spcAft>
                <a:spcPct val="0"/>
              </a:spcAft>
              <a:buClrTx/>
              <a:buSzTx/>
              <a:buFontTx/>
              <a:buNone/>
              <a:defRPr kumimoji="1" lang="zh-CN" altLang="en-US" sz="2800" b="0" i="0" u="none" baseline="0">
                <a:solidFill>
                  <a:schemeClr val="tx1"/>
                </a:solidFill>
                <a:latin typeface="Times New Roman" pitchFamily="18" charset="0"/>
                <a:ea typeface="宋体" pitchFamily="2" charset="-122"/>
              </a:defRPr>
            </a:lvl2pPr>
            <a:lvl3pPr marL="914400" indent="0" algn="ctr" defTabSz="914400" rtl="0" eaLnBrk="1" fontAlgn="base" hangingPunct="1">
              <a:lnSpc>
                <a:spcPct val="100000"/>
              </a:lnSpc>
              <a:spcBef>
                <a:spcPct val="2000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ctr" defTabSz="914400" rtl="0" eaLnBrk="1" fontAlgn="base" hangingPunct="1">
              <a:lnSpc>
                <a:spcPct val="100000"/>
              </a:lnSpc>
              <a:spcBef>
                <a:spcPct val="20000"/>
              </a:spcBef>
              <a:spcAft>
                <a:spcPct val="0"/>
              </a:spcAft>
              <a:buClrTx/>
              <a:buSzTx/>
              <a:buFontTx/>
              <a:buNone/>
              <a:defRPr kumimoji="1" lang="zh-CN" altLang="en-US" sz="2000" b="0" i="0" u="none" baseline="0">
                <a:solidFill>
                  <a:schemeClr val="tx1"/>
                </a:solidFill>
                <a:latin typeface="Times New Roman" pitchFamily="18" charset="0"/>
                <a:ea typeface="宋体" pitchFamily="2" charset="-122"/>
              </a:defRPr>
            </a:lvl4pPr>
            <a:lvl5pPr marL="1828800" indent="0" algn="ctr" defTabSz="914400" rtl="0" eaLnBrk="1" fontAlgn="base" hangingPunct="1">
              <a:lnSpc>
                <a:spcPct val="100000"/>
              </a:lnSpc>
              <a:spcBef>
                <a:spcPct val="20000"/>
              </a:spcBef>
              <a:spcAft>
                <a:spcPct val="0"/>
              </a:spcAft>
              <a:buClrTx/>
              <a:buSzTx/>
              <a:buFontTx/>
              <a:buNone/>
              <a:defRPr kumimoji="1" lang="zh-CN" altLang="en-US" sz="2000" b="0" i="0" u="none" baseline="0">
                <a:solidFill>
                  <a:schemeClr val="tx1"/>
                </a:solidFill>
                <a:latin typeface="Times New Roman" pitchFamily="18" charset="0"/>
                <a:ea typeface="宋体" pitchFamily="2" charset="-122"/>
              </a:defRPr>
            </a:lvl5pPr>
          </a:lstStyle>
          <a:p>
            <a:pPr lvl="0"/>
            <a:r>
              <a:t>单击此处编辑母版副标题样式</a:t>
            </a:r>
          </a:p>
        </p:txBody>
      </p:sp>
      <p:sp>
        <p:nvSpPr>
          <p:cNvPr id="5124" name=""/>
          <p:cNvSpPr/>
          <p:nvPr>
            <p:ph type="dt" sz="half" idx="2"/>
          </p:nvPr>
        </p:nvSpPr>
        <p:spPr>
          <a:xfrm>
            <a:off x="685800" y="6248400"/>
            <a:ext cx="1905000" cy="457200"/>
          </a:xfrm>
          <a:prstGeom prst="rect">
            <a:avLst/>
          </a:prstGeom>
          <a:noFill/>
          <a:ln>
            <a:noFill/>
            <a:miter lim="800000"/>
          </a:ln>
        </p:spPr>
        <p:txBody>
          <a:bodyPr/>
          <a:lstStyle/>
          <a:p>
            <a:pPr lvl="0"/>
            <a:endParaRPr kumimoji="1" sz="1400">
              <a:latin typeface="Times New Roman" pitchFamily="18" charset="0"/>
            </a:endParaRPr>
          </a:p>
        </p:txBody>
      </p:sp>
      <p:sp>
        <p:nvSpPr>
          <p:cNvPr id="5125" name=""/>
          <p:cNvSpPr/>
          <p:nvPr>
            <p:ph type="ftr" sz="quarter" idx="3"/>
          </p:nvPr>
        </p:nvSpPr>
        <p:spPr>
          <a:xfrm>
            <a:off x="3124200" y="6248400"/>
            <a:ext cx="2895600" cy="457200"/>
          </a:xfrm>
          <a:prstGeom prst="rect">
            <a:avLst/>
          </a:prstGeom>
          <a:noFill/>
          <a:ln>
            <a:noFill/>
            <a:miter lim="800000"/>
          </a:ln>
        </p:spPr>
        <p:txBody>
          <a:bodyPr/>
          <a:lstStyle/>
          <a:p>
            <a:pPr lvl="0" algn="ctr"/>
            <a:fld id="{09EF0176-C357-4604-B1D3-3961240E6036}" type="footer">
              <a:rPr kumimoji="1" sz="1400">
                <a:latin typeface="Times New Roman" pitchFamily="18" charset="0"/>
              </a:rPr>
              <a:t/>
            </a:fld>
            <a:endParaRPr kumimoji="1" sz="1400">
              <a:latin typeface="Times New Roman" pitchFamily="18" charset="0"/>
            </a:endParaRPr>
          </a:p>
        </p:txBody>
      </p:sp>
      <p:sp>
        <p:nvSpPr>
          <p:cNvPr id="5126" name=""/>
          <p:cNvSpPr/>
          <p:nvPr>
            <p:ph type="sldNum" sz="quarter" idx="4"/>
          </p:nvPr>
        </p:nvSpPr>
        <p:spPr>
          <a:xfrm>
            <a:off x="6553200" y="6248400"/>
            <a:ext cx="1905000" cy="457200"/>
          </a:xfrm>
          <a:prstGeom prst="rect">
            <a:avLst/>
          </a:prstGeom>
          <a:noFill/>
          <a:ln>
            <a:noFill/>
            <a:miter lim="800000"/>
          </a:ln>
        </p:spPr>
        <p:txBody>
          <a:bodyPr/>
          <a:lstStyle/>
          <a:p>
            <a:pPr lvl="0" algn="r"/>
            <a:fld id="{FF39733C-1A62-44ED-A9F1-ED54D1A0A5CE}" type="slidenum">
              <a:rPr kumimoji="1" sz="1400">
                <a:latin typeface="Times New Roman" pitchFamily="18" charset="0"/>
              </a:rPr>
              <a:t>*</a:t>
            </a:fld>
            <a:endParaRPr kumimoji="1" sz="1400">
              <a:latin typeface="Times New Roman" pitchFamily="18"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1" sz="1400">
              <a:latin typeface="Times New Roman" pitchFamily="18" charset="0"/>
            </a:endParaRPr>
          </a:p>
        </p:txBody>
      </p:sp>
      <p:sp>
        <p:nvSpPr>
          <p:cNvPr id="5" name="Footer Placeholder 4"/>
          <p:cNvSpPr>
            <a:spLocks noGrp="1"/>
          </p:cNvSpPr>
          <p:nvPr>
            <p:ph type="ftr" sz="quarter" idx="3"/>
          </p:nvPr>
        </p:nvSpPr>
        <p:spPr/>
        <p:txBody>
          <a:bodyPr/>
          <a:lstStyle/>
          <a:p>
            <a:pPr lvl="0" algn="ctr"/>
            <a:fld id="{04617062-EDB3-4A7A-B7F2-75B4049825D6}" type="footer">
              <a:rPr kumimoji="1" sz="1400">
                <a:latin typeface="Times New Roman" pitchFamily="18" charset="0"/>
              </a:rPr>
              <a:t/>
            </a:fld>
            <a:endParaRPr kumimoji="1" sz="1400">
              <a:latin typeface="Times New Roman" pitchFamily="18"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1" sz="1400">
                <a:latin typeface="Times New Roman" pitchFamily="18"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1" sz="1400">
              <a:latin typeface="Times New Roman" pitchFamily="18" charset="0"/>
            </a:endParaRPr>
          </a:p>
        </p:txBody>
      </p:sp>
      <p:sp>
        <p:nvSpPr>
          <p:cNvPr id="3" name="Footer Placeholder 2"/>
          <p:cNvSpPr>
            <a:spLocks noGrp="1"/>
          </p:cNvSpPr>
          <p:nvPr>
            <p:ph type="ftr" sz="quarter" idx="1"/>
          </p:nvPr>
        </p:nvSpPr>
        <p:spPr/>
        <p:txBody>
          <a:bodyPr/>
          <a:lstStyle/>
          <a:p>
            <a:pPr lvl="0" algn="ctr"/>
            <a:fld id="{197A0F28-973B-435C-BEF5-F9E4F6862699}" type="footer">
              <a:rPr kumimoji="1" sz="1400">
                <a:latin typeface="Times New Roman" pitchFamily="18" charset="0"/>
              </a:rPr>
              <a:t/>
            </a:fld>
            <a:endParaRPr kumimoji="1" sz="1400">
              <a:latin typeface="Times New Roman" pitchFamily="18"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1" sz="1400">
                <a:latin typeface="Times New Roman" pitchFamily="18" charset="0"/>
              </a:rPr>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1" sz="1400">
              <a:latin typeface="Times New Roman" pitchFamily="18" charset="0"/>
            </a:endParaRPr>
          </a:p>
        </p:txBody>
      </p:sp>
      <p:sp>
        <p:nvSpPr>
          <p:cNvPr id="3" name="Footer Placeholder 2"/>
          <p:cNvSpPr>
            <a:spLocks noGrp="1"/>
          </p:cNvSpPr>
          <p:nvPr>
            <p:ph type="ftr" sz="quarter" idx="1"/>
          </p:nvPr>
        </p:nvSpPr>
        <p:spPr/>
        <p:txBody>
          <a:bodyPr/>
          <a:lstStyle/>
          <a:p>
            <a:pPr lvl="0" algn="ctr"/>
            <a:fld id="{63F82214-A056-4554-B84B-90606313DAE1}" type="footer">
              <a:rPr kumimoji="1" sz="1400">
                <a:latin typeface="Times New Roman" pitchFamily="18" charset="0"/>
              </a:rPr>
              <a:t/>
            </a:fld>
            <a:endParaRPr kumimoji="1" sz="1400">
              <a:latin typeface="Times New Roman" pitchFamily="18"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1" sz="1400">
                <a:latin typeface="Times New Roman" pitchFamily="18" charset="0"/>
              </a:rPr>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a:endParaRPr kumimoji="1" sz="1400">
              <a:latin typeface="Times New Roman" pitchFamily="18" charset="0"/>
            </a:endParaRPr>
          </a:p>
        </p:txBody>
      </p:sp>
      <p:sp>
        <p:nvSpPr>
          <p:cNvPr id="6" name="Footer Placeholder 5"/>
          <p:cNvSpPr>
            <a:spLocks noGrp="1"/>
          </p:cNvSpPr>
          <p:nvPr>
            <p:ph type="ftr" sz="quarter" idx="4"/>
          </p:nvPr>
        </p:nvSpPr>
        <p:spPr/>
        <p:txBody>
          <a:bodyPr/>
          <a:lstStyle/>
          <a:p>
            <a:pPr lvl="0" algn="ctr"/>
            <a:fld id="{9066DB7C-859B-47B1-B76A-A35F249B1D08}" type="footer">
              <a:rPr kumimoji="1" sz="1400">
                <a:latin typeface="Times New Roman" pitchFamily="18" charset="0"/>
              </a:rPr>
              <a:t/>
            </a:fld>
            <a:endParaRPr kumimoji="1" sz="1400">
              <a:latin typeface="Times New Roman" pitchFamily="18" charset="0"/>
            </a:endParaRPr>
          </a:p>
        </p:txBody>
      </p:sp>
      <p:sp>
        <p:nvSpPr>
          <p:cNvPr id="7" name="Slide Number Placeholder 6"/>
          <p:cNvSpPr>
            <a:spLocks noGrp="1"/>
          </p:cNvSpPr>
          <p:nvPr>
            <p:ph type="sldNum" sz="quarter" idx="5"/>
          </p:nvPr>
        </p:nvSpPr>
        <p:spPr/>
        <p:txBody>
          <a:bodyPr/>
          <a:lstStyle/>
          <a:p>
            <a:pPr lvl="0" algn="r"/>
            <a:fld id="{93AE1883-0942-4AA3-9DB2-9C7C3A0314B1}" type="slidenum">
              <a:rPr kumimoji="1" sz="1400">
                <a:latin typeface="Times New Roman" pitchFamily="18"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image" Target="../media/image3.jpe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7"/>
          <a:stretch>
            <a:fillRect/>
          </a:stretch>
        </a:blipFill>
      </p:bgPr>
    </p:bg>
    <p:spTree>
      <p:nvGrpSpPr>
        <p:cNvPr id="1" name=""/>
        <p:cNvGrpSpPr/>
        <p:nvPr/>
      </p:nvGrpSpPr>
      <p:grpSpPr/>
      <p:sp>
        <p:nvSpPr>
          <p:cNvPr id="4098" name=""/>
          <p:cNvSpPr/>
          <p:nvPr>
            <p:ph type="title"/>
          </p:nvPr>
        </p:nvSpPr>
        <p:spPr>
          <a:xfrm>
            <a:off x="685800" y="6096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a:pPr lvl="0"/>
            <a:r>
              <a:t>单击此处编辑母版标题样式</a:t>
            </a:r>
          </a:p>
        </p:txBody>
      </p:sp>
      <p:sp>
        <p:nvSpPr>
          <p:cNvPr id="4099" name=""/>
          <p:cNvSpPr/>
          <p:nvPr>
            <p:ph type="body" idx="1"/>
          </p:nvPr>
        </p:nvSpPr>
        <p:spPr>
          <a:xfrm>
            <a:off x="685800" y="1981200"/>
            <a:ext cx="7772400" cy="4114800"/>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Blip>
                <a:blip r:embed="rId6"/>
              </a:buBlip>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0" name=""/>
          <p:cNvSpPr/>
          <p:nvPr>
            <p:ph type="dt" sz="half" idx="2"/>
          </p:nvPr>
        </p:nvSpPr>
        <p:spPr>
          <a:xfrm>
            <a:off x="685800" y="6248400"/>
            <a:ext cx="1905000" cy="457200"/>
          </a:xfrm>
          <a:prstGeom prst="rect">
            <a:avLst/>
          </a:prstGeom>
          <a:noFill/>
          <a:ln>
            <a:noFill/>
            <a:miter lim="800000"/>
          </a:ln>
        </p:spPr>
        <p:txBody>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endParaRPr kumimoji="1" sz="1400">
              <a:latin typeface="Times New Roman" pitchFamily="18" charset="0"/>
            </a:endParaRPr>
          </a:p>
        </p:txBody>
      </p:sp>
      <p:sp>
        <p:nvSpPr>
          <p:cNvPr id="4101" name=""/>
          <p:cNvSpPr/>
          <p:nvPr>
            <p:ph type="ftr" sz="quarter" idx="3"/>
          </p:nvPr>
        </p:nvSpPr>
        <p:spPr>
          <a:xfrm>
            <a:off x="3124200" y="6248400"/>
            <a:ext cx="2895600" cy="457200"/>
          </a:xfrm>
          <a:prstGeom prst="rect">
            <a:avLst/>
          </a:prstGeom>
          <a:noFill/>
          <a:ln>
            <a:noFill/>
            <a:miter lim="800000"/>
          </a:ln>
        </p:spPr>
        <p:txBody>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ctr"/>
            <a:fld id="{D05FF00A-A5DD-4E47-BAEC-B09AE37DBD73}" type="footer">
              <a:rPr kumimoji="1" sz="1400">
                <a:latin typeface="Times New Roman" pitchFamily="18" charset="0"/>
              </a:rPr>
              <a:t/>
            </a:fld>
            <a:endParaRPr kumimoji="1" sz="1400">
              <a:latin typeface="Times New Roman" pitchFamily="18" charset="0"/>
            </a:endParaRPr>
          </a:p>
        </p:txBody>
      </p:sp>
      <p:sp>
        <p:nvSpPr>
          <p:cNvPr id="4102" name=""/>
          <p:cNvSpPr/>
          <p:nvPr>
            <p:ph type="sldNum" sz="quarter" idx="4"/>
          </p:nvPr>
        </p:nvSpPr>
        <p:spPr>
          <a:xfrm>
            <a:off x="6553200" y="6248400"/>
            <a:ext cx="1905000" cy="457200"/>
          </a:xfrm>
          <a:prstGeom prst="rect">
            <a:avLst/>
          </a:prstGeom>
          <a:noFill/>
          <a:ln>
            <a:noFill/>
            <a:miter lim="800000"/>
          </a:ln>
        </p:spPr>
        <p:txBody>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Pr lvl="0" algn="r"/>
            <a:fld id="{AC37D1C2-4B5D-4D65-BE1D-CD3F9F10C9EF}" type="slidenum">
              <a:rPr kumimoji="1" sz="1400">
                <a:latin typeface="Times New Roman" pitchFamily="18" charset="0"/>
              </a:rPr>
              <a:t>*</a:t>
            </a:fld>
            <a:endParaRPr kumimoji="1" sz="1400">
              <a:latin typeface="Times New Roman" pitchFamily="18" charset="0"/>
            </a:endParaRPr>
          </a:p>
        </p:txBody>
      </p:sp>
    </p:spTree>
  </p:cSld>
  <p:clrMap bg1="dk1" tx1="lt1" bg2="dk2" tx2="lt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1" sz="4400" b="0" i="0" u="none" baseline="0">
          <a:solidFill>
            <a:schemeClr val="tx2"/>
          </a:solidFill>
          <a:latin typeface="Times New Roman" pitchFamily="18"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Blip>
          <a:blip r:embed="rId6"/>
        </a:buBlip>
        <a:defRPr kumimoji="1"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sz="2000" b="0" i="0" u="none" baseline="0">
          <a:solidFill>
            <a:schemeClr val="tx1"/>
          </a:solidFill>
          <a:latin typeface="Times New Roman" pitchFamily="18"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2.xml"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notesSlide" Target="../notesSlides/notesSlide4.xml" /><Relationship Id="rId3" Type="http://schemas.openxmlformats.org/officeDocument/2006/relationships/image" Target="../media/image7.jpeg" /><Relationship Id="rId4" Type="http://schemas.openxmlformats.org/officeDocument/2006/relationships/image" Target="../media/image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 Id="rId4"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1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16.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image" Target="../media/image1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 Id="rId3" Type="http://schemas.openxmlformats.org/officeDocument/2006/relationships/image" Target="../media/image18.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 Id="rId3" Type="http://schemas.openxmlformats.org/officeDocument/2006/relationships/image" Target="../media/image19.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 Id="rId3" Type="http://schemas.openxmlformats.org/officeDocument/2006/relationships/image" Target="../media/image20.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 Id="rId3" Type="http://schemas.openxmlformats.org/officeDocument/2006/relationships/image" Target="../media/image2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image" Target="../media/image2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image" Target="../media/image23.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 Id="rId3" Type="http://schemas.openxmlformats.org/officeDocument/2006/relationships/image" Target="../media/image24.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image" Target="../media/image25.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 Id="rId3" Type="http://schemas.openxmlformats.org/officeDocument/2006/relationships/image" Target="../media/image26.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 Id="rId3" Type="http://schemas.openxmlformats.org/officeDocument/2006/relationships/image" Target="../media/image27.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241113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2881312" y="2492375"/>
            <a:ext cx="6443662" cy="1143000"/>
          </a:xfrm>
          <a:prstGeom prst="rect">
            <a:avLst/>
          </a:prstGeom>
          <a:noFill/>
          <a:ln>
            <a:miter lim="800000"/>
          </a:ln>
        </p:spPr>
        <p:txBody>
          <a:bodyPr anchor="ctr" anchorCtr="0"/>
          <a:lstStyle/>
          <a:p>
            <a:pPr lvl="0"/>
            <a:r>
              <a:rPr sz="4000">
                <a:ea typeface="黑体" pitchFamily="2" charset="-122"/>
              </a:rPr>
              <a:t>营养元素对植物生长的作用</a:t>
            </a:r>
            <a:endParaRPr sz="4000"/>
          </a:p>
        </p:txBody>
      </p:sp>
      <p:sp>
        <p:nvSpPr>
          <p:cNvPr id="2051" name=""/>
          <p:cNvSpPr/>
          <p:nvPr>
            <p:ph type="subTitle" idx="1"/>
          </p:nvPr>
        </p:nvSpPr>
        <p:spPr>
          <a:xfrm>
            <a:off x="1371600" y="3886200"/>
            <a:ext cx="6400800" cy="1752600"/>
          </a:xfrm>
          <a:prstGeom prst="rect">
            <a:avLst/>
          </a:prstGeom>
          <a:noFill/>
          <a:ln>
            <a:miter lim="800000"/>
          </a:ln>
        </p:spPr>
        <p:txBody>
          <a:bodyPr/>
          <a:lstStyle/>
          <a:p/>
        </p:txBody>
      </p:sp>
      <p:sp>
        <p:nvSpPr>
          <p:cNvPr id="2052" name=""/>
          <p:cNvSpPr>
            <a:spLocks noGrp="1"/>
          </p:cNvSpPr>
          <p:nvPr>
            <p:ph type="dt" sz="half" idx="2"/>
          </p:nvPr>
        </p:nvSpPr>
        <p:spPr/>
        <p:txBody>
          <a:bodyPr/>
          <a:lstStyle/>
          <a:p>
            <a:pPr lvl="0"/>
            <a:endParaRPr kumimoji="1" sz="1400">
              <a:latin typeface="Times New Roman" pitchFamily="18" charset="0"/>
            </a:endParaRPr>
          </a:p>
        </p:txBody>
      </p:sp>
      <p:sp>
        <p:nvSpPr>
          <p:cNvPr id="2053" name=""/>
          <p:cNvSpPr>
            <a:spLocks noGrp="1"/>
          </p:cNvSpPr>
          <p:nvPr>
            <p:ph type="ftr" sz="quarter" idx="3"/>
          </p:nvPr>
        </p:nvSpPr>
        <p:spPr/>
        <p:txBody>
          <a:bodyPr/>
          <a:lstStyle/>
          <a:p>
            <a:pPr lvl="0" algn="ctr"/>
            <a:fld id="{3867A9CF-336E-4B18-B435-E03679CAD938}" type="footer">
              <a:rPr kumimoji="1" sz="1400">
                <a:latin typeface="Times New Roman" pitchFamily="18" charset="0"/>
              </a:rPr>
              <a:t/>
            </a:fld>
            <a:endParaRPr kumimoji="1" sz="1400">
              <a:latin typeface="Times New Roman" pitchFamily="18" charset="0"/>
            </a:endParaRPr>
          </a:p>
        </p:txBody>
      </p:sp>
      <p:sp>
        <p:nvSpPr>
          <p:cNvPr id="2054" name="TextBox 2053"/>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a:pPr lvl="0"/>
            <a:r>
              <a:rPr>
                <a:ea typeface="华文仿宋" pitchFamily="2" charset="-122"/>
              </a:rPr>
              <a:t>营养元素对植物生长的作用</a:t>
            </a:r>
            <a:endParaRPr>
              <a:ea typeface="华文仿宋" pitchFamily="2" charset="-122"/>
            </a:endParaRPr>
          </a:p>
        </p:txBody>
      </p:sp>
      <p:cxnSp>
        <p:nvCxnSpPr>
          <p:cNvPr id="8196" name=""/>
          <p:cNvCxnSpPr/>
          <p:nvPr/>
        </p:nvCxnSpPr>
        <p:spPr>
          <a:xfrm>
            <a:off x="900112" y="1628775"/>
            <a:ext cx="7559675" cy="0"/>
          </a:xfrm>
          <a:prstGeom prst="line">
            <a:avLst/>
          </a:prstGeom>
          <a:noFill/>
          <a:ln w="38100" cap="sq">
            <a:solidFill>
              <a:schemeClr val="tx1"/>
            </a:solidFill>
            <a:miter lim="800000"/>
          </a:ln>
          <a:effectLst/>
        </p:spPr>
      </p:cxnSp>
      <p:sp>
        <p:nvSpPr>
          <p:cNvPr id="8197" name="">
            <a:hlinkClick action="ppaction://noaction" tooltip="返回目录"/>
          </p:cNvPr>
          <p:cNvSpPr/>
          <p:nvPr/>
        </p:nvSpPr>
        <p:spPr>
          <a:xfrm>
            <a:off x="3924300" y="1989138"/>
            <a:ext cx="1152525" cy="641350"/>
          </a:xfrm>
          <a:prstGeom prst="rect">
            <a:avLst/>
          </a:prstGeom>
          <a:solidFill>
            <a:schemeClr val="tx2"/>
          </a:solid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kumimoji="1" sz="3600">
                <a:solidFill>
                  <a:schemeClr val="bg1"/>
                </a:solidFill>
                <a:latin typeface="Times New Roman" pitchFamily="18" charset="0"/>
                <a:ea typeface="华文隶书" pitchFamily="2" charset="-122"/>
              </a:rPr>
              <a:t>氮</a:t>
            </a:r>
            <a:endParaRPr kumimoji="1" sz="3600">
              <a:solidFill>
                <a:schemeClr val="bg1"/>
              </a:solidFill>
              <a:latin typeface="Times New Roman" pitchFamily="18" charset="0"/>
              <a:ea typeface="华文隶书" pitchFamily="2" charset="-122"/>
            </a:endParaRPr>
          </a:p>
        </p:txBody>
      </p:sp>
      <p:sp>
        <p:nvSpPr>
          <p:cNvPr id="8198" name="">
            <a:hlinkClick action="ppaction://noaction" tooltip="返回目录"/>
          </p:cNvPr>
          <p:cNvSpPr/>
          <p:nvPr/>
        </p:nvSpPr>
        <p:spPr>
          <a:xfrm>
            <a:off x="3924300" y="2859088"/>
            <a:ext cx="1152525" cy="641350"/>
          </a:xfrm>
          <a:prstGeom prst="rect">
            <a:avLst/>
          </a:prstGeom>
          <a:solidFill>
            <a:schemeClr val="tx2"/>
          </a:solid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kumimoji="1" sz="3600">
                <a:solidFill>
                  <a:schemeClr val="bg1"/>
                </a:solidFill>
                <a:latin typeface="Times New Roman" pitchFamily="18" charset="0"/>
                <a:ea typeface="华文隶书" pitchFamily="2" charset="-122"/>
              </a:rPr>
              <a:t>磷</a:t>
            </a:r>
            <a:endParaRPr kumimoji="1" sz="3600">
              <a:solidFill>
                <a:schemeClr val="bg1"/>
              </a:solidFill>
              <a:latin typeface="Times New Roman" pitchFamily="18" charset="0"/>
              <a:ea typeface="华文隶书" pitchFamily="2" charset="-122"/>
            </a:endParaRPr>
          </a:p>
        </p:txBody>
      </p:sp>
      <p:sp>
        <p:nvSpPr>
          <p:cNvPr id="8199" name="">
            <a:hlinkClick action="ppaction://noaction" tooltip="返回目录"/>
          </p:cNvPr>
          <p:cNvSpPr/>
          <p:nvPr/>
        </p:nvSpPr>
        <p:spPr>
          <a:xfrm>
            <a:off x="3924300" y="3724275"/>
            <a:ext cx="1152525" cy="641350"/>
          </a:xfrm>
          <a:prstGeom prst="rect">
            <a:avLst/>
          </a:prstGeom>
          <a:solidFill>
            <a:schemeClr val="tx2"/>
          </a:solid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spcBef>
                <a:spcPct val="50000"/>
              </a:spcBef>
            </a:pPr>
            <a:r>
              <a:rPr kumimoji="1" sz="3600">
                <a:solidFill>
                  <a:schemeClr val="bg1"/>
                </a:solidFill>
                <a:latin typeface="Times New Roman" pitchFamily="18" charset="0"/>
                <a:ea typeface="华文隶书" pitchFamily="2" charset="-122"/>
              </a:rPr>
              <a:t>钾</a:t>
            </a:r>
            <a:endParaRPr kumimoji="1" sz="3600">
              <a:solidFill>
                <a:schemeClr val="bg1"/>
              </a:solidFill>
              <a:latin typeface="Times New Roman" pitchFamily="18" charset="0"/>
              <a:ea typeface="华文隶书" pitchFamily="2" charset="-122"/>
            </a:endParaRPr>
          </a:p>
        </p:txBody>
      </p:sp>
      <p:sp>
        <p:nvSpPr>
          <p:cNvPr id="8200" name=""/>
          <p:cNvSpPr/>
          <p:nvPr/>
        </p:nvSpPr>
        <p:spPr>
          <a:xfrm>
            <a:off x="3490912" y="4581525"/>
            <a:ext cx="2017712" cy="641350"/>
          </a:xfrm>
          <a:prstGeom prst="rect">
            <a:avLst/>
          </a:prstGeom>
          <a:solidFill>
            <a:schemeClr val="tx2"/>
          </a:solid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kumimoji="1" sz="3600">
                <a:solidFill>
                  <a:schemeClr val="bg1"/>
                </a:solidFill>
                <a:latin typeface="Times New Roman" pitchFamily="18" charset="0"/>
                <a:ea typeface="华文隶书" pitchFamily="2" charset="-122"/>
              </a:rPr>
              <a:t>微量元素</a:t>
            </a:r>
            <a:endParaRPr kumimoji="1" sz="3600">
              <a:solidFill>
                <a:schemeClr val="bg1"/>
              </a:solidFill>
              <a:latin typeface="Times New Roman" pitchFamily="18" charset="0"/>
              <a:ea typeface="华文隶书" pitchFamily="2" charset="-122"/>
            </a:endParaRPr>
          </a:p>
        </p:txBody>
      </p:sp>
      <p:cxnSp>
        <p:nvCxnSpPr>
          <p:cNvPr id="8201" name=""/>
          <p:cNvCxnSpPr/>
          <p:nvPr/>
        </p:nvCxnSpPr>
        <p:spPr>
          <a:xfrm flipH="1">
            <a:off x="4551362" y="5229225"/>
            <a:ext cx="0" cy="431800"/>
          </a:xfrm>
          <a:prstGeom prst="line">
            <a:avLst/>
          </a:prstGeom>
          <a:noFill/>
          <a:ln w="12700" cap="sq">
            <a:solidFill>
              <a:schemeClr val="tx1"/>
            </a:solidFill>
            <a:miter lim="800000"/>
          </a:ln>
          <a:effectLst/>
        </p:spPr>
      </p:cxnSp>
      <p:cxnSp>
        <p:nvCxnSpPr>
          <p:cNvPr id="8202" name=""/>
          <p:cNvCxnSpPr/>
          <p:nvPr/>
        </p:nvCxnSpPr>
        <p:spPr>
          <a:xfrm>
            <a:off x="1681162" y="5661025"/>
            <a:ext cx="5761038" cy="0"/>
          </a:xfrm>
          <a:prstGeom prst="line">
            <a:avLst/>
          </a:prstGeom>
          <a:noFill/>
          <a:ln w="12700" cap="sq">
            <a:solidFill>
              <a:schemeClr val="tx1"/>
            </a:solidFill>
            <a:miter lim="800000"/>
          </a:ln>
          <a:effectLst/>
        </p:spPr>
      </p:cxnSp>
      <p:grpSp>
        <p:nvGrpSpPr>
          <p:cNvPr id="8205" name=""/>
          <p:cNvGrpSpPr/>
          <p:nvPr/>
        </p:nvGrpSpPr>
        <p:grpSpPr>
          <a:xfrm>
            <a:off x="4211638" y="5661025"/>
            <a:ext cx="647700" cy="863600"/>
            <a:chOff x="2653" y="3566"/>
            <a:chExt cx="408" cy="544"/>
          </a:xfrm>
        </p:grpSpPr>
        <p:cxnSp>
          <p:nvCxnSpPr>
            <p:cNvPr id="8203" name=""/>
            <p:cNvCxnSpPr/>
            <p:nvPr/>
          </p:nvCxnSpPr>
          <p:spPr>
            <a:xfrm flipH="1">
              <a:off x="2867" y="3566"/>
              <a:ext cx="0" cy="272"/>
            </a:xfrm>
            <a:prstGeom prst="line">
              <a:avLst/>
            </a:prstGeom>
            <a:noFill/>
            <a:ln w="12700" cap="sq">
              <a:solidFill>
                <a:schemeClr val="tx1"/>
              </a:solidFill>
              <a:miter lim="800000"/>
            </a:ln>
            <a:effectLst/>
          </p:spPr>
        </p:cxnSp>
        <p:sp>
          <p:nvSpPr>
            <p:cNvPr id="8204"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镁</a:t>
              </a:r>
              <a:endParaRPr kumimoji="1" sz="2400" b="1">
                <a:solidFill>
                  <a:srgbClr val="FFFFCC"/>
                </a:solidFill>
                <a:latin typeface="Times New Roman" pitchFamily="18" charset="0"/>
              </a:endParaRPr>
            </a:p>
          </p:txBody>
        </p:sp>
      </p:grpSp>
      <p:grpSp>
        <p:nvGrpSpPr>
          <p:cNvPr id="8207" name=""/>
          <p:cNvGrpSpPr/>
          <p:nvPr/>
        </p:nvGrpSpPr>
        <p:grpSpPr>
          <a:xfrm>
            <a:off x="1331912" y="5661025"/>
            <a:ext cx="647700" cy="863600"/>
            <a:chOff x="2653" y="3566"/>
            <a:chExt cx="408" cy="544"/>
          </a:xfrm>
        </p:grpSpPr>
        <p:cxnSp>
          <p:nvCxnSpPr>
            <p:cNvPr id="8208" name=""/>
            <p:cNvCxnSpPr/>
            <p:nvPr/>
          </p:nvCxnSpPr>
          <p:spPr>
            <a:xfrm flipH="1">
              <a:off x="2867" y="3566"/>
              <a:ext cx="0" cy="272"/>
            </a:xfrm>
            <a:prstGeom prst="line">
              <a:avLst/>
            </a:prstGeom>
            <a:noFill/>
            <a:ln w="12700" cap="sq">
              <a:solidFill>
                <a:schemeClr val="tx1"/>
              </a:solidFill>
              <a:miter lim="800000"/>
            </a:ln>
            <a:effectLst/>
          </p:spPr>
        </p:cxnSp>
        <p:sp>
          <p:nvSpPr>
            <p:cNvPr id="8209"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锰</a:t>
              </a:r>
              <a:endParaRPr kumimoji="1" sz="2400" b="1">
                <a:solidFill>
                  <a:srgbClr val="FFFFCC"/>
                </a:solidFill>
                <a:latin typeface="Times New Roman" pitchFamily="18" charset="0"/>
              </a:endParaRPr>
            </a:p>
          </p:txBody>
        </p:sp>
      </p:grpSp>
      <p:grpSp>
        <p:nvGrpSpPr>
          <p:cNvPr id="8210" name=""/>
          <p:cNvGrpSpPr/>
          <p:nvPr/>
        </p:nvGrpSpPr>
        <p:grpSpPr>
          <a:xfrm>
            <a:off x="2052638" y="5661025"/>
            <a:ext cx="647700" cy="863600"/>
            <a:chOff x="2653" y="3566"/>
            <a:chExt cx="408" cy="544"/>
          </a:xfrm>
        </p:grpSpPr>
        <p:cxnSp>
          <p:nvCxnSpPr>
            <p:cNvPr id="8211" name=""/>
            <p:cNvCxnSpPr/>
            <p:nvPr/>
          </p:nvCxnSpPr>
          <p:spPr>
            <a:xfrm flipH="1">
              <a:off x="2867" y="3566"/>
              <a:ext cx="0" cy="272"/>
            </a:xfrm>
            <a:prstGeom prst="line">
              <a:avLst/>
            </a:prstGeom>
            <a:noFill/>
            <a:ln w="12700" cap="sq">
              <a:solidFill>
                <a:schemeClr val="tx1"/>
              </a:solidFill>
              <a:miter lim="800000"/>
            </a:ln>
            <a:effectLst/>
          </p:spPr>
        </p:cxnSp>
        <p:sp>
          <p:nvSpPr>
            <p:cNvPr id="8212"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铜</a:t>
              </a:r>
              <a:endParaRPr kumimoji="1" sz="2400" b="1">
                <a:solidFill>
                  <a:srgbClr val="FFFFCC"/>
                </a:solidFill>
                <a:latin typeface="Times New Roman" pitchFamily="18" charset="0"/>
              </a:endParaRPr>
            </a:p>
          </p:txBody>
        </p:sp>
      </p:grpSp>
      <p:grpSp>
        <p:nvGrpSpPr>
          <p:cNvPr id="8213" name=""/>
          <p:cNvGrpSpPr/>
          <p:nvPr/>
        </p:nvGrpSpPr>
        <p:grpSpPr>
          <a:xfrm>
            <a:off x="2771775" y="5661025"/>
            <a:ext cx="647700" cy="863600"/>
            <a:chOff x="2653" y="3566"/>
            <a:chExt cx="408" cy="544"/>
          </a:xfrm>
        </p:grpSpPr>
        <p:cxnSp>
          <p:nvCxnSpPr>
            <p:cNvPr id="8214" name=""/>
            <p:cNvCxnSpPr/>
            <p:nvPr/>
          </p:nvCxnSpPr>
          <p:spPr>
            <a:xfrm flipH="1">
              <a:off x="2867" y="3566"/>
              <a:ext cx="0" cy="272"/>
            </a:xfrm>
            <a:prstGeom prst="line">
              <a:avLst/>
            </a:prstGeom>
            <a:noFill/>
            <a:ln w="12700" cap="sq">
              <a:solidFill>
                <a:schemeClr val="tx1"/>
              </a:solidFill>
              <a:miter lim="800000"/>
            </a:ln>
            <a:effectLst/>
          </p:spPr>
        </p:cxnSp>
        <p:sp>
          <p:nvSpPr>
            <p:cNvPr id="8215"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钙</a:t>
              </a:r>
              <a:endParaRPr kumimoji="1" sz="2400" b="1">
                <a:solidFill>
                  <a:srgbClr val="FFFFCC"/>
                </a:solidFill>
                <a:latin typeface="Times New Roman" pitchFamily="18" charset="0"/>
              </a:endParaRPr>
            </a:p>
          </p:txBody>
        </p:sp>
      </p:grpSp>
      <p:grpSp>
        <p:nvGrpSpPr>
          <p:cNvPr id="8216" name=""/>
          <p:cNvGrpSpPr/>
          <p:nvPr/>
        </p:nvGrpSpPr>
        <p:grpSpPr>
          <a:xfrm>
            <a:off x="3492500" y="5661025"/>
            <a:ext cx="647700" cy="863600"/>
            <a:chOff x="2653" y="3566"/>
            <a:chExt cx="408" cy="544"/>
          </a:xfrm>
        </p:grpSpPr>
        <p:cxnSp>
          <p:nvCxnSpPr>
            <p:cNvPr id="8217" name=""/>
            <p:cNvCxnSpPr/>
            <p:nvPr/>
          </p:nvCxnSpPr>
          <p:spPr>
            <a:xfrm flipH="1">
              <a:off x="2867" y="3566"/>
              <a:ext cx="0" cy="272"/>
            </a:xfrm>
            <a:prstGeom prst="line">
              <a:avLst/>
            </a:prstGeom>
            <a:noFill/>
            <a:ln w="12700" cap="sq">
              <a:solidFill>
                <a:schemeClr val="tx1"/>
              </a:solidFill>
              <a:miter lim="800000"/>
            </a:ln>
            <a:effectLst/>
          </p:spPr>
        </p:cxnSp>
        <p:sp>
          <p:nvSpPr>
            <p:cNvPr id="8218"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铁</a:t>
              </a:r>
              <a:endParaRPr kumimoji="1" sz="2400" b="1">
                <a:solidFill>
                  <a:srgbClr val="FFFFCC"/>
                </a:solidFill>
                <a:latin typeface="Times New Roman" pitchFamily="18" charset="0"/>
              </a:endParaRPr>
            </a:p>
          </p:txBody>
        </p:sp>
      </p:grpSp>
      <p:grpSp>
        <p:nvGrpSpPr>
          <p:cNvPr id="8219" name=""/>
          <p:cNvGrpSpPr/>
          <p:nvPr/>
        </p:nvGrpSpPr>
        <p:grpSpPr>
          <a:xfrm>
            <a:off x="4932362" y="5661025"/>
            <a:ext cx="647700" cy="863600"/>
            <a:chOff x="2653" y="3566"/>
            <a:chExt cx="408" cy="544"/>
          </a:xfrm>
        </p:grpSpPr>
        <p:cxnSp>
          <p:nvCxnSpPr>
            <p:cNvPr id="8220" name=""/>
            <p:cNvCxnSpPr/>
            <p:nvPr/>
          </p:nvCxnSpPr>
          <p:spPr>
            <a:xfrm flipH="1">
              <a:off x="2867" y="3566"/>
              <a:ext cx="0" cy="272"/>
            </a:xfrm>
            <a:prstGeom prst="line">
              <a:avLst/>
            </a:prstGeom>
            <a:noFill/>
            <a:ln w="12700" cap="sq">
              <a:solidFill>
                <a:schemeClr val="tx1"/>
              </a:solidFill>
              <a:miter lim="800000"/>
            </a:ln>
            <a:effectLst/>
          </p:spPr>
        </p:cxnSp>
        <p:sp>
          <p:nvSpPr>
            <p:cNvPr id="8221"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硼</a:t>
              </a:r>
              <a:endParaRPr kumimoji="1" sz="2400" b="1">
                <a:solidFill>
                  <a:srgbClr val="FFFFCC"/>
                </a:solidFill>
                <a:latin typeface="Times New Roman" pitchFamily="18" charset="0"/>
              </a:endParaRPr>
            </a:p>
          </p:txBody>
        </p:sp>
      </p:grpSp>
      <p:grpSp>
        <p:nvGrpSpPr>
          <p:cNvPr id="8222" name=""/>
          <p:cNvGrpSpPr/>
          <p:nvPr/>
        </p:nvGrpSpPr>
        <p:grpSpPr>
          <a:xfrm>
            <a:off x="5651500" y="5661025"/>
            <a:ext cx="647700" cy="863600"/>
            <a:chOff x="2653" y="3566"/>
            <a:chExt cx="408" cy="544"/>
          </a:xfrm>
        </p:grpSpPr>
        <p:cxnSp>
          <p:nvCxnSpPr>
            <p:cNvPr id="8223" name=""/>
            <p:cNvCxnSpPr/>
            <p:nvPr/>
          </p:nvCxnSpPr>
          <p:spPr>
            <a:xfrm flipH="1">
              <a:off x="2867" y="3566"/>
              <a:ext cx="0" cy="272"/>
            </a:xfrm>
            <a:prstGeom prst="line">
              <a:avLst/>
            </a:prstGeom>
            <a:noFill/>
            <a:ln w="12700" cap="sq">
              <a:solidFill>
                <a:schemeClr val="tx1"/>
              </a:solidFill>
              <a:miter lim="800000"/>
            </a:ln>
            <a:effectLst/>
          </p:spPr>
        </p:cxnSp>
        <p:sp>
          <p:nvSpPr>
            <p:cNvPr id="8224"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硫</a:t>
              </a:r>
              <a:endParaRPr kumimoji="1" sz="2400" b="1">
                <a:solidFill>
                  <a:srgbClr val="FFFFCC"/>
                </a:solidFill>
                <a:latin typeface="Times New Roman" pitchFamily="18" charset="0"/>
              </a:endParaRPr>
            </a:p>
          </p:txBody>
        </p:sp>
      </p:grpSp>
      <p:grpSp>
        <p:nvGrpSpPr>
          <p:cNvPr id="8225" name=""/>
          <p:cNvGrpSpPr/>
          <p:nvPr/>
        </p:nvGrpSpPr>
        <p:grpSpPr>
          <a:xfrm>
            <a:off x="6372225" y="5661025"/>
            <a:ext cx="647700" cy="863600"/>
            <a:chOff x="2653" y="3566"/>
            <a:chExt cx="408" cy="544"/>
          </a:xfrm>
        </p:grpSpPr>
        <p:cxnSp>
          <p:nvCxnSpPr>
            <p:cNvPr id="8226" name=""/>
            <p:cNvCxnSpPr/>
            <p:nvPr/>
          </p:nvCxnSpPr>
          <p:spPr>
            <a:xfrm flipH="1">
              <a:off x="2867" y="3566"/>
              <a:ext cx="0" cy="272"/>
            </a:xfrm>
            <a:prstGeom prst="line">
              <a:avLst/>
            </a:prstGeom>
            <a:noFill/>
            <a:ln w="12700" cap="sq">
              <a:solidFill>
                <a:schemeClr val="tx1"/>
              </a:solidFill>
              <a:miter lim="800000"/>
            </a:ln>
            <a:effectLst/>
          </p:spPr>
        </p:cxnSp>
        <p:sp>
          <p:nvSpPr>
            <p:cNvPr id="8227"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钼</a:t>
              </a:r>
              <a:endParaRPr kumimoji="1" sz="2400" b="1">
                <a:solidFill>
                  <a:srgbClr val="FFFFCC"/>
                </a:solidFill>
                <a:latin typeface="Times New Roman" pitchFamily="18" charset="0"/>
              </a:endParaRPr>
            </a:p>
          </p:txBody>
        </p:sp>
      </p:grpSp>
      <p:grpSp>
        <p:nvGrpSpPr>
          <p:cNvPr id="8228" name=""/>
          <p:cNvGrpSpPr/>
          <p:nvPr/>
        </p:nvGrpSpPr>
        <p:grpSpPr>
          <a:xfrm>
            <a:off x="7092950" y="5661025"/>
            <a:ext cx="647700" cy="863600"/>
            <a:chOff x="2653" y="3566"/>
            <a:chExt cx="408" cy="544"/>
          </a:xfrm>
        </p:grpSpPr>
        <p:cxnSp>
          <p:nvCxnSpPr>
            <p:cNvPr id="8229" name=""/>
            <p:cNvCxnSpPr/>
            <p:nvPr/>
          </p:nvCxnSpPr>
          <p:spPr>
            <a:xfrm flipH="1">
              <a:off x="2867" y="3566"/>
              <a:ext cx="0" cy="272"/>
            </a:xfrm>
            <a:prstGeom prst="line">
              <a:avLst/>
            </a:prstGeom>
            <a:noFill/>
            <a:ln w="12700" cap="sq">
              <a:solidFill>
                <a:schemeClr val="tx1"/>
              </a:solidFill>
              <a:miter lim="800000"/>
            </a:ln>
            <a:effectLst/>
          </p:spPr>
        </p:cxnSp>
        <p:sp>
          <p:nvSpPr>
            <p:cNvPr id="8230" name="">
              <a:hlinkClick action="ppaction://noaction" tooltip="返回目录"/>
            </p:cNvPr>
            <p:cNvSpPr/>
            <p:nvPr/>
          </p:nvSpPr>
          <p:spPr>
            <a:xfrm>
              <a:off x="2653" y="3702"/>
              <a:ext cx="408" cy="408"/>
            </a:xfrm>
            <a:prstGeom prst="ellipse">
              <a:avLst/>
            </a:prstGeom>
            <a:gradFill rotWithShape="1">
              <a:gsLst>
                <a:gs pos="0">
                  <a:schemeClr val="accent1">
                    <a:gamma/>
                    <a:shade val="46275"/>
                    <a:invGamma/>
                  </a:schemeClr>
                </a:gs>
                <a:gs pos="50000">
                  <a:schemeClr val="accent1"/>
                </a:gs>
                <a:gs pos="100000">
                  <a:schemeClr val="accent1">
                    <a:gamma/>
                    <a:shade val="46275"/>
                    <a:invGamma/>
                  </a:schemeClr>
                </a:gs>
              </a:gsLst>
              <a:lin ang="5400000" scaled="1"/>
            </a:gradFill>
            <a:ln w="12700" cap="sq">
              <a:noFill/>
              <a:miter lim="800000"/>
            </a:ln>
            <a:effectLst/>
          </p:spPr>
          <p:txBody>
            <a:bodyPr wrap="none" anchor="ctr" anchorCtr="0"/>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lgn="ctr"/>
              <a:r>
                <a:rPr kumimoji="1" sz="2400" b="1">
                  <a:solidFill>
                    <a:srgbClr val="FFFFCC"/>
                  </a:solidFill>
                  <a:latin typeface="Times New Roman" pitchFamily="18" charset="0"/>
                </a:rPr>
                <a:t>锌</a:t>
              </a:r>
              <a:endParaRPr kumimoji="1" sz="2400" b="1">
                <a:solidFill>
                  <a:srgbClr val="FFFFCC"/>
                </a:solidFill>
                <a:latin typeface="Times New Roman" pitchFamily="18" charset="0"/>
              </a:endParaRPr>
            </a:p>
          </p:txBody>
        </p:sp>
      </p:grpSp>
      <p:sp>
        <p:nvSpPr>
          <p:cNvPr id="8231" name="Date Placeholder 3"/>
          <p:cNvSpPr>
            <a:spLocks noGrp="1"/>
          </p:cNvSpPr>
          <p:nvPr>
            <p:ph type="dt" sz="half" idx="2"/>
          </p:nvPr>
        </p:nvSpPr>
        <p:spPr/>
        <p:txBody>
          <a:bodyPr/>
          <a:lstStyle/>
          <a:p>
            <a:pPr lvl="0"/>
            <a:endParaRPr kumimoji="1" sz="1400">
              <a:latin typeface="Times New Roman" pitchFamily="18" charset="0"/>
            </a:endParaRPr>
          </a:p>
        </p:txBody>
      </p:sp>
      <p:sp>
        <p:nvSpPr>
          <p:cNvPr id="8232" name="Footer Placeholder 4"/>
          <p:cNvSpPr>
            <a:spLocks noGrp="1"/>
          </p:cNvSpPr>
          <p:nvPr>
            <p:ph type="ftr" sz="quarter" idx="3"/>
          </p:nvPr>
        </p:nvSpPr>
        <p:spPr/>
        <p:txBody>
          <a:bodyPr/>
          <a:lstStyle/>
          <a:p>
            <a:pPr lvl="0" algn="ctr"/>
            <a:fld id="{40C74832-DC75-4BB5-A274-7AA8616BB580}" type="footer">
              <a:rPr kumimoji="1" sz="1400">
                <a:latin typeface="Times New Roman" pitchFamily="18" charset="0"/>
              </a:rPr>
              <a:t/>
            </a:fld>
            <a:endParaRPr kumimoji="1" sz="1400">
              <a:latin typeface="Times New Roman" pitchFamily="18" charset="0"/>
            </a:endParaRPr>
          </a:p>
        </p:txBody>
      </p:sp>
      <p:sp>
        <p:nvSpPr>
          <p:cNvPr id="8233" name="TextBox 8232"/>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植物生长所需的营养元素共51页，您现在浏览的是第2页!</a:t>
            </a:r>
          </a:p>
        </p:txBody>
      </p:sp>
    </p:spTree>
  </p:cSld>
  <p:clrMapOvr>
    <a:masterClrMapping/>
  </p:clrMapOvr>
  <mc:AlternateContent>
    <mc:Choice xmlns:p14="http://schemas.microsoft.com/office/powerpoint/2010/main" Requires="p14">
      <p:transition advClick="0" p14:dur="1600">
        <p:blinds/>
      </p:transition>
    </mc:Choice>
    <mc:Fallback>
      <p:transition advClick="0">
        <p:blinds/>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7"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49156" name=""/>
          <p:cNvPicPr/>
          <p:nvPr>
            <p:ph idx="1"/>
          </p:nvPr>
        </p:nvPicPr>
        <p:blipFill>
          <a:blip r:embed="rId3"/>
          <a:stretch>
            <a:fillRect/>
          </a:stretch>
        </p:blipFill>
        <p:spPr>
          <a:xfrm>
            <a:off x="0" y="476250"/>
            <a:ext cx="9144000" cy="5834062"/>
          </a:xfrm>
          <a:prstGeom prst="rect">
            <a:avLst/>
          </a:prstGeom>
          <a:noFill/>
          <a:ln>
            <a:noFill/>
            <a:miter lim="800000"/>
          </a:ln>
        </p:spPr>
      </p:pic>
      <p:sp>
        <p:nvSpPr>
          <p:cNvPr id="49159" name=""/>
          <p:cNvSpPr/>
          <p:nvPr/>
        </p:nvSpPr>
        <p:spPr>
          <a:xfrm>
            <a:off x="468312" y="476250"/>
            <a:ext cx="44656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正常与缺氮的大麦</a:t>
            </a:r>
            <a:endParaRPr sz="3600">
              <a:latin typeface="Times New Roman" pitchFamily="18" charset="0"/>
              <a:ea typeface="华文隶书" pitchFamily="2" charset="-122"/>
            </a:endParaRPr>
          </a:p>
        </p:txBody>
      </p:sp>
      <p:sp>
        <p:nvSpPr>
          <p:cNvPr id="49160" name="Date Placeholder 3"/>
          <p:cNvSpPr>
            <a:spLocks noGrp="1"/>
          </p:cNvSpPr>
          <p:nvPr>
            <p:ph type="dt" sz="half" idx="2"/>
          </p:nvPr>
        </p:nvSpPr>
        <p:spPr/>
        <p:txBody>
          <a:bodyPr/>
          <a:lstStyle/>
          <a:p>
            <a:pPr lvl="0"/>
            <a:endParaRPr kumimoji="1" sz="1400">
              <a:latin typeface="Times New Roman" pitchFamily="18" charset="0"/>
            </a:endParaRPr>
          </a:p>
        </p:txBody>
      </p:sp>
      <p:sp>
        <p:nvSpPr>
          <p:cNvPr id="49161" name="Footer Placeholder 4"/>
          <p:cNvSpPr>
            <a:spLocks noGrp="1"/>
          </p:cNvSpPr>
          <p:nvPr>
            <p:ph type="ftr" sz="quarter" idx="3"/>
          </p:nvPr>
        </p:nvSpPr>
        <p:spPr/>
        <p:txBody>
          <a:bodyPr/>
          <a:lstStyle/>
          <a:p>
            <a:pPr lvl="0" algn="ctr"/>
            <a:fld id="{AA1FF50F-C6F4-4245-9B5B-96347727B5B9}" type="footer">
              <a:rPr kumimoji="1" sz="1400">
                <a:latin typeface="Times New Roman" pitchFamily="18" charset="0"/>
              </a:rPr>
              <a:t/>
            </a:fld>
            <a:endParaRPr kumimoji="1" sz="1400">
              <a:latin typeface="Times New Roman" pitchFamily="18" charset="0"/>
            </a:endParaRPr>
          </a:p>
        </p:txBody>
      </p:sp>
      <p:sp>
        <p:nvSpPr>
          <p:cNvPr id="49162" name="TextBox 4916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植物生长所需的营养元素共51页，您现在浏览的是第3页!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220" name=""/>
          <p:cNvPicPr/>
          <p:nvPr>
            <p:ph/>
          </p:nvPr>
        </p:nvPicPr>
        <p:blipFill>
          <a:blip r:embed="rId3"/>
          <a:stretch>
            <a:fillRect/>
          </a:stretch>
        </p:blipFill>
        <p:spPr>
          <a:xfrm>
            <a:off x="539750" y="0"/>
            <a:ext cx="8135938" cy="6757988"/>
          </a:xfrm>
          <a:prstGeom prst="rect">
            <a:avLst/>
          </a:prstGeom>
          <a:noFill/>
          <a:ln>
            <a:noFill/>
            <a:miter lim="800000"/>
          </a:ln>
        </p:spPr>
      </p:pic>
      <p:sp>
        <p:nvSpPr>
          <p:cNvPr id="9222" name=""/>
          <p:cNvSpPr/>
          <p:nvPr/>
        </p:nvSpPr>
        <p:spPr>
          <a:xfrm>
            <a:off x="468312" y="476250"/>
            <a:ext cx="44656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缺氮的玉米</a:t>
            </a:r>
            <a:endParaRPr sz="3600">
              <a:latin typeface="Times New Roman" pitchFamily="18" charset="0"/>
              <a:ea typeface="华文隶书" pitchFamily="2" charset="-122"/>
            </a:endParaRPr>
          </a:p>
        </p:txBody>
      </p:sp>
      <p:sp>
        <p:nvSpPr>
          <p:cNvPr id="9223" name="Date Placeholder 1"/>
          <p:cNvSpPr>
            <a:spLocks noGrp="1"/>
          </p:cNvSpPr>
          <p:nvPr>
            <p:ph type="dt" sz="half"/>
          </p:nvPr>
        </p:nvSpPr>
        <p:spPr/>
        <p:txBody>
          <a:bodyPr/>
          <a:lstStyle/>
          <a:p>
            <a:pPr lvl="0"/>
            <a:endParaRPr kumimoji="1" sz="1400">
              <a:latin typeface="Times New Roman" pitchFamily="18" charset="0"/>
            </a:endParaRPr>
          </a:p>
        </p:txBody>
      </p:sp>
      <p:sp>
        <p:nvSpPr>
          <p:cNvPr id="9224" name="Footer Placeholder 2"/>
          <p:cNvSpPr>
            <a:spLocks noGrp="1"/>
          </p:cNvSpPr>
          <p:nvPr>
            <p:ph type="ftr" sz="quarter" idx="1"/>
          </p:nvPr>
        </p:nvSpPr>
        <p:spPr/>
        <p:txBody>
          <a:bodyPr/>
          <a:lstStyle/>
          <a:p>
            <a:pPr lvl="0" algn="ctr"/>
            <a:fld id="{124A18F4-0D57-4189-AE17-A90840C47FF3}" type="footer">
              <a:rPr kumimoji="1" sz="1400">
                <a:latin typeface="Times New Roman" pitchFamily="18" charset="0"/>
              </a:rPr>
              <a:t/>
            </a:fld>
            <a:endParaRPr kumimoji="1" sz="1400">
              <a:latin typeface="Times New Roman" pitchFamily="18" charset="0"/>
            </a:endParaRPr>
          </a:p>
        </p:txBody>
      </p:sp>
      <p:sp>
        <p:nvSpPr>
          <p:cNvPr id="9225" name="TextBox 9224"/>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植物生长所需的营养元素共51页，您现在浏览的是第4页!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316" name=""/>
          <p:cNvPicPr/>
          <p:nvPr>
            <p:ph/>
          </p:nvPr>
        </p:nvPicPr>
        <p:blipFill>
          <a:blip r:embed="rId3"/>
          <a:stretch>
            <a:fillRect/>
          </a:stretch>
        </p:blipFill>
        <p:spPr>
          <a:xfrm>
            <a:off x="0" y="0"/>
            <a:ext cx="9144000" cy="6858000"/>
          </a:xfrm>
          <a:prstGeom prst="rect">
            <a:avLst/>
          </a:prstGeom>
          <a:noFill/>
          <a:ln>
            <a:noFill/>
            <a:miter lim="800000"/>
          </a:ln>
        </p:spPr>
      </p:pic>
      <p:sp>
        <p:nvSpPr>
          <p:cNvPr id="13318" name=""/>
          <p:cNvSpPr/>
          <p:nvPr/>
        </p:nvSpPr>
        <p:spPr>
          <a:xfrm>
            <a:off x="0" y="476250"/>
            <a:ext cx="9144000" cy="822325"/>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2400">
                <a:latin typeface="Times New Roman" pitchFamily="18" charset="0"/>
                <a:ea typeface="华文隶书" pitchFamily="2" charset="-122"/>
              </a:rPr>
              <a:t>缺氮导致繁殖器官（如幼穗、花）分化受阻。繁殖器官变小或变少。</a:t>
            </a:r>
            <a:endParaRPr sz="2400">
              <a:latin typeface="Times New Roman" pitchFamily="18" charset="0"/>
              <a:ea typeface="华文隶书" pitchFamily="2" charset="-122"/>
            </a:endParaRPr>
          </a:p>
        </p:txBody>
      </p:sp>
      <p:sp>
        <p:nvSpPr>
          <p:cNvPr id="13319" name="Date Placeholder 1"/>
          <p:cNvSpPr>
            <a:spLocks noGrp="1"/>
          </p:cNvSpPr>
          <p:nvPr>
            <p:ph type="dt" sz="half"/>
          </p:nvPr>
        </p:nvSpPr>
        <p:spPr/>
        <p:txBody>
          <a:bodyPr/>
          <a:lstStyle/>
          <a:p>
            <a:pPr lvl="0"/>
            <a:endParaRPr kumimoji="1" sz="1400">
              <a:latin typeface="Times New Roman" pitchFamily="18" charset="0"/>
            </a:endParaRPr>
          </a:p>
        </p:txBody>
      </p:sp>
      <p:sp>
        <p:nvSpPr>
          <p:cNvPr id="13320" name="Footer Placeholder 2"/>
          <p:cNvSpPr>
            <a:spLocks noGrp="1"/>
          </p:cNvSpPr>
          <p:nvPr>
            <p:ph type="ftr" sz="quarter" idx="1"/>
          </p:nvPr>
        </p:nvSpPr>
        <p:spPr/>
        <p:txBody>
          <a:bodyPr/>
          <a:lstStyle/>
          <a:p>
            <a:pPr lvl="0" algn="ctr"/>
            <a:fld id="{EDD15F43-51BB-46AD-9B31-AEB8E3503C93}" type="footer">
              <a:rPr kumimoji="1" sz="1400">
                <a:latin typeface="Times New Roman" pitchFamily="18" charset="0"/>
              </a:rPr>
              <a:t/>
            </a:fld>
            <a:endParaRPr kumimoji="1" sz="1400">
              <a:latin typeface="Times New Roman" pitchFamily="18" charset="0"/>
            </a:endParaRPr>
          </a:p>
        </p:txBody>
      </p:sp>
      <p:sp>
        <p:nvSpPr>
          <p:cNvPr id="13321" name="TextBox 13320"/>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植物生长所需的营养元素共51页，您现在浏览的是第5页!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52"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82948" name="">
            <a:hlinkClick action="ppaction://noaction" tooltip="返回目录"/>
          </p:cNvPr>
          <p:cNvPicPr/>
          <p:nvPr>
            <p:ph sz="half" idx="1"/>
          </p:nvPr>
        </p:nvPicPr>
        <p:blipFill>
          <a:blip r:embed="rId3"/>
          <a:stretch>
            <a:fillRect/>
          </a:stretch>
        </p:blipFill>
        <p:spPr>
          <a:xfrm>
            <a:off x="188912" y="0"/>
            <a:ext cx="3590925" cy="6858000"/>
          </a:xfrm>
          <a:prstGeom prst="rect">
            <a:avLst/>
          </a:prstGeom>
          <a:noFill/>
          <a:ln>
            <a:noFill/>
            <a:miter lim="800000"/>
          </a:ln>
        </p:spPr>
      </p:pic>
      <p:pic>
        <p:nvPicPr>
          <p:cNvPr id="82951" name="">
            <a:hlinkClick action="ppaction://noaction" tooltip="返回目录"/>
          </p:cNvPr>
          <p:cNvPicPr/>
          <p:nvPr>
            <p:ph sz="half" idx="2"/>
          </p:nvPr>
        </p:nvPicPr>
        <p:blipFill>
          <a:blip r:embed="rId4"/>
          <a:stretch>
            <a:fillRect/>
          </a:stretch>
        </p:blipFill>
        <p:spPr>
          <a:xfrm>
            <a:off x="3733800" y="0"/>
            <a:ext cx="5302250" cy="6858000"/>
          </a:xfrm>
          <a:prstGeom prst="rect">
            <a:avLst/>
          </a:prstGeom>
          <a:noFill/>
          <a:ln>
            <a:noFill/>
            <a:miter lim="800000"/>
          </a:ln>
        </p:spPr>
      </p:pic>
      <p:sp>
        <p:nvSpPr>
          <p:cNvPr id="82953" name="Date Placeholder 4"/>
          <p:cNvSpPr>
            <a:spLocks noGrp="1"/>
          </p:cNvSpPr>
          <p:nvPr>
            <p:ph type="dt" sz="half" idx="3"/>
          </p:nvPr>
        </p:nvSpPr>
        <p:spPr/>
        <p:txBody>
          <a:bodyPr/>
          <a:lstStyle/>
          <a:p>
            <a:pPr lvl="0"/>
            <a:endParaRPr kumimoji="1" sz="1400">
              <a:latin typeface="Times New Roman" pitchFamily="18" charset="0"/>
            </a:endParaRPr>
          </a:p>
        </p:txBody>
      </p:sp>
      <p:sp>
        <p:nvSpPr>
          <p:cNvPr id="82954" name="Footer Placeholder 5"/>
          <p:cNvSpPr>
            <a:spLocks noGrp="1"/>
          </p:cNvSpPr>
          <p:nvPr>
            <p:ph type="ftr" sz="quarter" idx="4"/>
          </p:nvPr>
        </p:nvSpPr>
        <p:spPr/>
        <p:txBody>
          <a:bodyPr/>
          <a:lstStyle/>
          <a:p>
            <a:pPr lvl="0" algn="ctr"/>
            <a:fld id="{8EAB12E8-2311-48BA-9173-02CC23EC8B3E}" type="footer">
              <a:rPr kumimoji="1" sz="1400">
                <a:latin typeface="Times New Roman" pitchFamily="18" charset="0"/>
              </a:rPr>
              <a:t/>
            </a:fld>
            <a:endParaRPr kumimoji="1" sz="1400">
              <a:latin typeface="Times New Roman" pitchFamily="18" charset="0"/>
            </a:endParaRPr>
          </a:p>
        </p:txBody>
      </p:sp>
      <p:sp>
        <p:nvSpPr>
          <p:cNvPr id="82955" name="TextBox 82954"/>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植物生长所需的营养元素共51页，您现在浏览的是第6页!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462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sp>
        <p:nvSpPr>
          <p:cNvPr id="15462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Blip>
                <a:blip r:embed="rId3"/>
              </a:buBlip>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p:txBody>
      </p:sp>
      <p:pic>
        <p:nvPicPr>
          <p:cNvPr id="154628" name=""/>
          <p:cNvPicPr/>
          <p:nvPr/>
        </p:nvPicPr>
        <p:blipFill>
          <a:blip r:embed="rId4"/>
          <a:stretch>
            <a:fillRect/>
          </a:stretch>
        </p:blipFill>
        <p:spPr>
          <a:xfrm>
            <a:off x="0" y="0"/>
            <a:ext cx="9144000" cy="6840538"/>
          </a:xfrm>
          <a:prstGeom prst="rect">
            <a:avLst/>
          </a:prstGeom>
          <a:noFill/>
          <a:ln w="12700" cap="sq">
            <a:noFill/>
            <a:miter lim="800000"/>
          </a:ln>
          <a:effectLst/>
        </p:spPr>
      </p:pic>
      <p:sp>
        <p:nvSpPr>
          <p:cNvPr id="154629" name=""/>
          <p:cNvSpPr/>
          <p:nvPr/>
        </p:nvSpPr>
        <p:spPr>
          <a:xfrm>
            <a:off x="468312" y="476250"/>
            <a:ext cx="44656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正常与缺磷的小麦</a:t>
            </a:r>
            <a:endParaRPr sz="3600">
              <a:latin typeface="Times New Roman" pitchFamily="18" charset="0"/>
              <a:ea typeface="华文隶书" pitchFamily="2" charset="-122"/>
            </a:endParaRPr>
          </a:p>
        </p:txBody>
      </p:sp>
      <p:sp>
        <p:nvSpPr>
          <p:cNvPr id="154630" name="Date Placeholder 3"/>
          <p:cNvSpPr>
            <a:spLocks noGrp="1"/>
          </p:cNvSpPr>
          <p:nvPr>
            <p:ph type="dt" sz="half" idx="2"/>
          </p:nvPr>
        </p:nvSpPr>
        <p:spPr/>
        <p:txBody>
          <a:bodyPr/>
          <a:lstStyle/>
          <a:p>
            <a:pPr lvl="0"/>
            <a:endParaRPr kumimoji="1" sz="1400">
              <a:latin typeface="Times New Roman" pitchFamily="18" charset="0"/>
            </a:endParaRPr>
          </a:p>
        </p:txBody>
      </p:sp>
      <p:sp>
        <p:nvSpPr>
          <p:cNvPr id="154631" name="Footer Placeholder 4"/>
          <p:cNvSpPr>
            <a:spLocks noGrp="1"/>
          </p:cNvSpPr>
          <p:nvPr>
            <p:ph type="ftr" sz="quarter" idx="3"/>
          </p:nvPr>
        </p:nvSpPr>
        <p:spPr/>
        <p:txBody>
          <a:bodyPr/>
          <a:lstStyle/>
          <a:p>
            <a:pPr lvl="0" algn="ctr"/>
            <a:fld id="{BAB44979-1A87-41BA-876D-FE4FF1C42FAA}" type="footer">
              <a:rPr kumimoji="1" sz="1400">
                <a:latin typeface="Times New Roman" pitchFamily="18" charset="0"/>
              </a:rPr>
              <a:t/>
            </a:fld>
            <a:endParaRPr kumimoji="1" sz="1400">
              <a:latin typeface="Times New Roman" pitchFamily="18" charset="0"/>
            </a:endParaRPr>
          </a:p>
        </p:txBody>
      </p:sp>
      <p:sp>
        <p:nvSpPr>
          <p:cNvPr id="154632" name="TextBox 15463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植物生长所需的营养元素共51页，您现在浏览的是第7页!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386"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sp>
        <p:nvSpPr>
          <p:cNvPr id="144387"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Blip>
                <a:blip r:embed="rId3"/>
              </a:buBlip>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p:txBody>
      </p:sp>
      <p:pic>
        <p:nvPicPr>
          <p:cNvPr id="144388" name=""/>
          <p:cNvPicPr/>
          <p:nvPr/>
        </p:nvPicPr>
        <p:blipFill>
          <a:blip r:embed="rId4"/>
          <a:stretch>
            <a:fillRect/>
          </a:stretch>
        </p:blipFill>
        <p:spPr>
          <a:xfrm>
            <a:off x="1187450" y="0"/>
            <a:ext cx="6767512" cy="6767512"/>
          </a:xfrm>
          <a:prstGeom prst="rect">
            <a:avLst/>
          </a:prstGeom>
          <a:noFill/>
          <a:ln w="12700" cap="sq">
            <a:noFill/>
            <a:miter lim="800000"/>
          </a:ln>
          <a:effectLst/>
        </p:spPr>
      </p:pic>
      <p:sp>
        <p:nvSpPr>
          <p:cNvPr id="144389" name=""/>
          <p:cNvSpPr/>
          <p:nvPr/>
        </p:nvSpPr>
        <p:spPr>
          <a:xfrm>
            <a:off x="468312" y="476250"/>
            <a:ext cx="44656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油菜苗期缺磷症状</a:t>
            </a:r>
            <a:endParaRPr sz="3600">
              <a:latin typeface="Times New Roman" pitchFamily="18" charset="0"/>
              <a:ea typeface="华文隶书" pitchFamily="2" charset="-122"/>
            </a:endParaRPr>
          </a:p>
        </p:txBody>
      </p:sp>
      <p:sp>
        <p:nvSpPr>
          <p:cNvPr id="144390" name="Date Placeholder 3"/>
          <p:cNvSpPr>
            <a:spLocks noGrp="1"/>
          </p:cNvSpPr>
          <p:nvPr>
            <p:ph type="dt" sz="half" idx="2"/>
          </p:nvPr>
        </p:nvSpPr>
        <p:spPr/>
        <p:txBody>
          <a:bodyPr/>
          <a:lstStyle/>
          <a:p>
            <a:pPr lvl="0"/>
            <a:endParaRPr kumimoji="1" sz="1400">
              <a:latin typeface="Times New Roman" pitchFamily="18" charset="0"/>
            </a:endParaRPr>
          </a:p>
        </p:txBody>
      </p:sp>
      <p:sp>
        <p:nvSpPr>
          <p:cNvPr id="144391" name="Footer Placeholder 4"/>
          <p:cNvSpPr>
            <a:spLocks noGrp="1"/>
          </p:cNvSpPr>
          <p:nvPr>
            <p:ph type="ftr" sz="quarter" idx="3"/>
          </p:nvPr>
        </p:nvSpPr>
        <p:spPr/>
        <p:txBody>
          <a:bodyPr/>
          <a:lstStyle/>
          <a:p>
            <a:pPr lvl="0" algn="ctr"/>
            <a:fld id="{B9345997-799F-43B6-97AB-0218A8E62594}" type="footer">
              <a:rPr kumimoji="1" sz="1400">
                <a:latin typeface="Times New Roman" pitchFamily="18" charset="0"/>
              </a:rPr>
              <a:t/>
            </a:fld>
            <a:endParaRPr kumimoji="1" sz="1400">
              <a:latin typeface="Times New Roman" pitchFamily="18" charset="0"/>
            </a:endParaRPr>
          </a:p>
        </p:txBody>
      </p:sp>
      <p:sp>
        <p:nvSpPr>
          <p:cNvPr id="144392" name="TextBox 14439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植物生长所需的营养元素共51页，您现在浏览的是第8页!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2578"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sp>
        <p:nvSpPr>
          <p:cNvPr id="152579" name=""/>
          <p:cNvSpPr/>
          <p:nvPr>
            <p:ph type="body" idx="4294967295"/>
          </p:nvPr>
        </p:nvSpPr>
        <p:spPr>
          <a:xfrm>
            <a:off x="685800" y="1981200"/>
            <a:ext cx="77724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Blip>
                <a:blip r:embed="rId3"/>
              </a:buBlip>
              <a:defRPr kumimoji="1" lang="zh-CN" altLang="en-US" sz="3200" b="0" i="0" u="none" baseline="0">
                <a:solidFill>
                  <a:schemeClr val="tx1"/>
                </a:solidFill>
                <a:latin typeface="Times New Roman" pitchFamily="18"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1" lang="zh-CN" altLang="en-US" sz="2800" b="0" i="0" u="none" baseline="0">
                <a:solidFill>
                  <a:schemeClr val="tx1"/>
                </a:solidFill>
                <a:latin typeface="Times New Roman" pitchFamily="18"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1" lang="zh-CN" altLang="en-US" sz="2400" b="0" i="0" u="none" baseline="0">
                <a:solidFill>
                  <a:schemeClr val="tx1"/>
                </a:solidFill>
                <a:latin typeface="Times New Roman" pitchFamily="18"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1" lang="zh-CN" altLang="en-US" sz="2000" b="0" i="0" u="none" baseline="0">
                <a:solidFill>
                  <a:schemeClr val="tx1"/>
                </a:solidFill>
                <a:latin typeface="Times New Roman" pitchFamily="18" charset="0"/>
                <a:ea typeface="宋体" pitchFamily="2" charset="-122"/>
              </a:defRPr>
            </a:lvl5pPr>
          </a:lstStyle>
          <a:p/>
        </p:txBody>
      </p:sp>
      <p:pic>
        <p:nvPicPr>
          <p:cNvPr id="152580" name="">
            <a:hlinkClick action="ppaction://noaction" tooltip="返回目录"/>
          </p:cNvPr>
          <p:cNvPicPr/>
          <p:nvPr/>
        </p:nvPicPr>
        <p:blipFill>
          <a:blip r:embed="rId4"/>
          <a:stretch>
            <a:fillRect/>
          </a:stretch>
        </p:blipFill>
        <p:spPr>
          <a:xfrm>
            <a:off x="0" y="0"/>
            <a:ext cx="9144000" cy="6769100"/>
          </a:xfrm>
          <a:prstGeom prst="rect">
            <a:avLst/>
          </a:prstGeom>
          <a:noFill/>
          <a:ln w="12700" cap="sq">
            <a:noFill/>
            <a:miter lim="800000"/>
          </a:ln>
          <a:effectLst/>
        </p:spPr>
      </p:pic>
      <p:sp>
        <p:nvSpPr>
          <p:cNvPr id="152581" name=""/>
          <p:cNvSpPr/>
          <p:nvPr/>
        </p:nvSpPr>
        <p:spPr>
          <a:xfrm>
            <a:off x="468312" y="476250"/>
            <a:ext cx="44656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正常与缺磷的小麦</a:t>
            </a:r>
            <a:endParaRPr sz="3600">
              <a:latin typeface="Times New Roman" pitchFamily="18" charset="0"/>
              <a:ea typeface="华文隶书" pitchFamily="2" charset="-122"/>
            </a:endParaRPr>
          </a:p>
        </p:txBody>
      </p:sp>
      <p:sp>
        <p:nvSpPr>
          <p:cNvPr id="152582" name="Date Placeholder 3"/>
          <p:cNvSpPr>
            <a:spLocks noGrp="1"/>
          </p:cNvSpPr>
          <p:nvPr>
            <p:ph type="dt" sz="half" idx="2"/>
          </p:nvPr>
        </p:nvSpPr>
        <p:spPr/>
        <p:txBody>
          <a:bodyPr/>
          <a:lstStyle/>
          <a:p>
            <a:pPr lvl="0"/>
            <a:endParaRPr kumimoji="1" sz="1400">
              <a:latin typeface="Times New Roman" pitchFamily="18" charset="0"/>
            </a:endParaRPr>
          </a:p>
        </p:txBody>
      </p:sp>
      <p:sp>
        <p:nvSpPr>
          <p:cNvPr id="152583" name="Footer Placeholder 4"/>
          <p:cNvSpPr>
            <a:spLocks noGrp="1"/>
          </p:cNvSpPr>
          <p:nvPr>
            <p:ph type="ftr" sz="quarter" idx="3"/>
          </p:nvPr>
        </p:nvSpPr>
        <p:spPr/>
        <p:txBody>
          <a:bodyPr/>
          <a:lstStyle/>
          <a:p>
            <a:pPr lvl="0" algn="ctr"/>
            <a:fld id="{F27F67D0-EA93-4C53-B60B-7CC0DAEEDA4F}" type="footer">
              <a:rPr kumimoji="1" sz="1400">
                <a:latin typeface="Times New Roman" pitchFamily="18" charset="0"/>
              </a:rPr>
              <a:t/>
            </a:fld>
            <a:endParaRPr kumimoji="1" sz="1400">
              <a:latin typeface="Times New Roman" pitchFamily="18" charset="0"/>
            </a:endParaRPr>
          </a:p>
        </p:txBody>
      </p:sp>
      <p:sp>
        <p:nvSpPr>
          <p:cNvPr id="152584" name="TextBox 152583"/>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植物生长所需的营养元素共51页，您现在浏览的是第9页!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381"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01380" name=""/>
          <p:cNvPicPr/>
          <p:nvPr>
            <p:ph idx="1"/>
          </p:nvPr>
        </p:nvPicPr>
        <p:blipFill>
          <a:blip r:embed="rId3"/>
          <a:stretch>
            <a:fillRect/>
          </a:stretch>
        </p:blipFill>
        <p:spPr>
          <a:xfrm>
            <a:off x="0" y="255588"/>
            <a:ext cx="9144000" cy="6269038"/>
          </a:xfrm>
          <a:prstGeom prst="rect">
            <a:avLst/>
          </a:prstGeom>
          <a:noFill/>
          <a:ln>
            <a:noFill/>
            <a:miter lim="800000"/>
          </a:ln>
        </p:spPr>
      </p:pic>
      <p:sp>
        <p:nvSpPr>
          <p:cNvPr id="101383"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棉花缺钾叶片</a:t>
            </a:r>
            <a:endParaRPr sz="3600">
              <a:latin typeface="Times New Roman" pitchFamily="18" charset="0"/>
              <a:ea typeface="华文隶书" pitchFamily="2" charset="-122"/>
            </a:endParaRPr>
          </a:p>
        </p:txBody>
      </p:sp>
      <p:sp>
        <p:nvSpPr>
          <p:cNvPr id="101384" name="Date Placeholder 3"/>
          <p:cNvSpPr>
            <a:spLocks noGrp="1"/>
          </p:cNvSpPr>
          <p:nvPr>
            <p:ph type="dt" sz="half" idx="2"/>
          </p:nvPr>
        </p:nvSpPr>
        <p:spPr/>
        <p:txBody>
          <a:bodyPr/>
          <a:lstStyle/>
          <a:p>
            <a:pPr lvl="0"/>
            <a:endParaRPr kumimoji="1" sz="1400">
              <a:latin typeface="Times New Roman" pitchFamily="18" charset="0"/>
            </a:endParaRPr>
          </a:p>
        </p:txBody>
      </p:sp>
      <p:sp>
        <p:nvSpPr>
          <p:cNvPr id="101385" name="Footer Placeholder 4"/>
          <p:cNvSpPr>
            <a:spLocks noGrp="1"/>
          </p:cNvSpPr>
          <p:nvPr>
            <p:ph type="ftr" sz="quarter" idx="3"/>
          </p:nvPr>
        </p:nvSpPr>
        <p:spPr/>
        <p:txBody>
          <a:bodyPr/>
          <a:lstStyle/>
          <a:p>
            <a:pPr lvl="0" algn="ctr"/>
            <a:fld id="{77D06D55-B432-439F-A756-97DAE0BA0856}" type="footer">
              <a:rPr kumimoji="1" sz="1400">
                <a:latin typeface="Times New Roman" pitchFamily="18" charset="0"/>
              </a:rPr>
              <a:t/>
            </a:fld>
            <a:endParaRPr kumimoji="1" sz="1400">
              <a:latin typeface="Times New Roman" pitchFamily="18" charset="0"/>
            </a:endParaRPr>
          </a:p>
        </p:txBody>
      </p:sp>
      <p:sp>
        <p:nvSpPr>
          <p:cNvPr id="101386" name="TextBox 10138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植物生长所需的营养元素共51页，您现在浏览的是第10页!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5"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07524" name=""/>
          <p:cNvPicPr/>
          <p:nvPr>
            <p:ph idx="1"/>
          </p:nvPr>
        </p:nvPicPr>
        <p:blipFill>
          <a:blip r:embed="rId3"/>
          <a:stretch>
            <a:fillRect/>
          </a:stretch>
        </p:blipFill>
        <p:spPr>
          <a:xfrm>
            <a:off x="0" y="239712"/>
            <a:ext cx="9144000" cy="6357938"/>
          </a:xfrm>
          <a:prstGeom prst="rect">
            <a:avLst/>
          </a:prstGeom>
          <a:noFill/>
          <a:ln>
            <a:noFill/>
            <a:miter lim="800000"/>
          </a:ln>
        </p:spPr>
      </p:pic>
      <p:sp>
        <p:nvSpPr>
          <p:cNvPr id="107527"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钾影响烟叶的燃烧性和香味等</a:t>
            </a:r>
            <a:endParaRPr sz="3600">
              <a:latin typeface="Times New Roman" pitchFamily="18" charset="0"/>
              <a:ea typeface="华文隶书" pitchFamily="2" charset="-122"/>
            </a:endParaRPr>
          </a:p>
        </p:txBody>
      </p:sp>
      <p:sp>
        <p:nvSpPr>
          <p:cNvPr id="107528" name="Date Placeholder 3"/>
          <p:cNvSpPr>
            <a:spLocks noGrp="1"/>
          </p:cNvSpPr>
          <p:nvPr>
            <p:ph type="dt" sz="half" idx="2"/>
          </p:nvPr>
        </p:nvSpPr>
        <p:spPr/>
        <p:txBody>
          <a:bodyPr/>
          <a:lstStyle/>
          <a:p>
            <a:pPr lvl="0"/>
            <a:endParaRPr kumimoji="1" sz="1400">
              <a:latin typeface="Times New Roman" pitchFamily="18" charset="0"/>
            </a:endParaRPr>
          </a:p>
        </p:txBody>
      </p:sp>
      <p:sp>
        <p:nvSpPr>
          <p:cNvPr id="107529" name="Footer Placeholder 4"/>
          <p:cNvSpPr>
            <a:spLocks noGrp="1"/>
          </p:cNvSpPr>
          <p:nvPr>
            <p:ph type="ftr" sz="quarter" idx="3"/>
          </p:nvPr>
        </p:nvSpPr>
        <p:spPr/>
        <p:txBody>
          <a:bodyPr/>
          <a:lstStyle/>
          <a:p>
            <a:pPr lvl="0" algn="ctr"/>
            <a:fld id="{481273AC-7562-4FAD-B046-2DAA6A95929E}" type="footer">
              <a:rPr kumimoji="1" sz="1400">
                <a:latin typeface="Times New Roman" pitchFamily="18" charset="0"/>
              </a:rPr>
              <a:t/>
            </a:fld>
            <a:endParaRPr kumimoji="1" sz="1400">
              <a:latin typeface="Times New Roman" pitchFamily="18" charset="0"/>
            </a:endParaRPr>
          </a:p>
        </p:txBody>
      </p:sp>
      <p:sp>
        <p:nvSpPr>
          <p:cNvPr id="107530" name="TextBox 107529"/>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植物生长所需的营养元素共51页，您现在浏览的是第11页!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3669"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13668" name="">
            <a:hlinkClick action="ppaction://noaction" tooltip="返回目录"/>
          </p:cNvPr>
          <p:cNvPicPr/>
          <p:nvPr>
            <p:ph idx="1"/>
          </p:nvPr>
        </p:nvPicPr>
        <p:blipFill>
          <a:blip r:embed="rId3"/>
          <a:stretch>
            <a:fillRect/>
          </a:stretch>
        </p:blipFill>
        <p:spPr>
          <a:xfrm>
            <a:off x="0" y="344488"/>
            <a:ext cx="9144000" cy="6108700"/>
          </a:xfrm>
          <a:prstGeom prst="rect">
            <a:avLst/>
          </a:prstGeom>
          <a:noFill/>
          <a:ln>
            <a:noFill/>
            <a:miter lim="800000"/>
          </a:ln>
        </p:spPr>
      </p:pic>
      <p:sp>
        <p:nvSpPr>
          <p:cNvPr id="113671"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缺钾使柑桔变小</a:t>
            </a:r>
            <a:endParaRPr sz="3600">
              <a:latin typeface="Times New Roman" pitchFamily="18" charset="0"/>
              <a:ea typeface="华文隶书" pitchFamily="2" charset="-122"/>
            </a:endParaRPr>
          </a:p>
        </p:txBody>
      </p:sp>
      <p:sp>
        <p:nvSpPr>
          <p:cNvPr id="113672" name="Date Placeholder 3"/>
          <p:cNvSpPr>
            <a:spLocks noGrp="1"/>
          </p:cNvSpPr>
          <p:nvPr>
            <p:ph type="dt" sz="half" idx="2"/>
          </p:nvPr>
        </p:nvSpPr>
        <p:spPr/>
        <p:txBody>
          <a:bodyPr/>
          <a:lstStyle/>
          <a:p>
            <a:pPr lvl="0"/>
            <a:endParaRPr kumimoji="1" sz="1400">
              <a:latin typeface="Times New Roman" pitchFamily="18" charset="0"/>
            </a:endParaRPr>
          </a:p>
        </p:txBody>
      </p:sp>
      <p:sp>
        <p:nvSpPr>
          <p:cNvPr id="113673" name="Footer Placeholder 4"/>
          <p:cNvSpPr>
            <a:spLocks noGrp="1"/>
          </p:cNvSpPr>
          <p:nvPr>
            <p:ph type="ftr" sz="quarter" idx="3"/>
          </p:nvPr>
        </p:nvSpPr>
        <p:spPr/>
        <p:txBody>
          <a:bodyPr/>
          <a:lstStyle/>
          <a:p>
            <a:pPr lvl="0" algn="ctr"/>
            <a:fld id="{0E0819CD-8949-4E9D-8993-E0FF9328B210}" type="footer">
              <a:rPr kumimoji="1" sz="1400">
                <a:latin typeface="Times New Roman" pitchFamily="18" charset="0"/>
              </a:rPr>
              <a:t/>
            </a:fld>
            <a:endParaRPr kumimoji="1" sz="1400">
              <a:latin typeface="Times New Roman" pitchFamily="18" charset="0"/>
            </a:endParaRPr>
          </a:p>
        </p:txBody>
      </p:sp>
      <p:sp>
        <p:nvSpPr>
          <p:cNvPr id="113674" name="TextBox 113673"/>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植物生长所需的营养元素共51页，您现在浏览的是第12页!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0117"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90116" name=""/>
          <p:cNvPicPr/>
          <p:nvPr>
            <p:ph idx="1"/>
          </p:nvPr>
        </p:nvPicPr>
        <p:blipFill>
          <a:blip r:embed="rId3"/>
          <a:stretch>
            <a:fillRect/>
          </a:stretch>
        </p:blipFill>
        <p:spPr>
          <a:xfrm>
            <a:off x="2124075" y="0"/>
            <a:ext cx="5026025" cy="6858000"/>
          </a:xfrm>
          <a:prstGeom prst="rect">
            <a:avLst/>
          </a:prstGeom>
          <a:noFill/>
          <a:ln>
            <a:noFill/>
            <a:miter lim="800000"/>
          </a:ln>
        </p:spPr>
      </p:pic>
      <p:sp>
        <p:nvSpPr>
          <p:cNvPr id="90119"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缺钙引起的番茄脐腐病</a:t>
            </a:r>
            <a:endParaRPr sz="3600">
              <a:latin typeface="Times New Roman" pitchFamily="18" charset="0"/>
              <a:ea typeface="华文隶书" pitchFamily="2" charset="-122"/>
            </a:endParaRPr>
          </a:p>
        </p:txBody>
      </p:sp>
      <p:sp>
        <p:nvSpPr>
          <p:cNvPr id="90120" name="Date Placeholder 3"/>
          <p:cNvSpPr>
            <a:spLocks noGrp="1"/>
          </p:cNvSpPr>
          <p:nvPr>
            <p:ph type="dt" sz="half" idx="2"/>
          </p:nvPr>
        </p:nvSpPr>
        <p:spPr/>
        <p:txBody>
          <a:bodyPr/>
          <a:lstStyle/>
          <a:p>
            <a:pPr lvl="0"/>
            <a:endParaRPr kumimoji="1" sz="1400">
              <a:latin typeface="Times New Roman" pitchFamily="18" charset="0"/>
            </a:endParaRPr>
          </a:p>
        </p:txBody>
      </p:sp>
      <p:sp>
        <p:nvSpPr>
          <p:cNvPr id="90121" name="Footer Placeholder 4"/>
          <p:cNvSpPr>
            <a:spLocks noGrp="1"/>
          </p:cNvSpPr>
          <p:nvPr>
            <p:ph type="ftr" sz="quarter" idx="3"/>
          </p:nvPr>
        </p:nvSpPr>
        <p:spPr/>
        <p:txBody>
          <a:bodyPr/>
          <a:lstStyle/>
          <a:p>
            <a:pPr lvl="0" algn="ctr"/>
            <a:fld id="{44B159FE-0ABF-4743-BBFB-08F620675CD1}" type="footer">
              <a:rPr kumimoji="1" sz="1400">
                <a:latin typeface="Times New Roman" pitchFamily="18" charset="0"/>
              </a:rPr>
              <a:t/>
            </a:fld>
            <a:endParaRPr kumimoji="1" sz="1400">
              <a:latin typeface="Times New Roman" pitchFamily="18" charset="0"/>
            </a:endParaRPr>
          </a:p>
        </p:txBody>
      </p:sp>
      <p:sp>
        <p:nvSpPr>
          <p:cNvPr id="90122" name="TextBox 9012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植物生长所需的营养元素共51页，您现在浏览的是第13页!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9"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26628" name="">
            <a:hlinkClick action="ppaction://noaction" tooltip="返回目录"/>
          </p:cNvPr>
          <p:cNvPicPr/>
          <p:nvPr>
            <p:ph idx="1"/>
          </p:nvPr>
        </p:nvPicPr>
        <p:blipFill>
          <a:blip r:embed="rId3"/>
          <a:stretch>
            <a:fillRect/>
          </a:stretch>
        </p:blipFill>
        <p:spPr>
          <a:xfrm>
            <a:off x="0" y="0"/>
            <a:ext cx="9144000" cy="6737350"/>
          </a:xfrm>
          <a:prstGeom prst="rect">
            <a:avLst/>
          </a:prstGeom>
          <a:noFill/>
          <a:ln>
            <a:noFill/>
            <a:miter lim="800000"/>
          </a:ln>
        </p:spPr>
      </p:pic>
      <p:sp>
        <p:nvSpPr>
          <p:cNvPr id="26631"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正常与缺钙的水稻根系</a:t>
            </a:r>
            <a:endParaRPr sz="3600">
              <a:latin typeface="Times New Roman" pitchFamily="18" charset="0"/>
              <a:ea typeface="华文隶书" pitchFamily="2" charset="-122"/>
            </a:endParaRPr>
          </a:p>
        </p:txBody>
      </p:sp>
      <p:sp>
        <p:nvSpPr>
          <p:cNvPr id="26632" name="Date Placeholder 3"/>
          <p:cNvSpPr>
            <a:spLocks noGrp="1"/>
          </p:cNvSpPr>
          <p:nvPr>
            <p:ph type="dt" sz="half" idx="2"/>
          </p:nvPr>
        </p:nvSpPr>
        <p:spPr/>
        <p:txBody>
          <a:bodyPr/>
          <a:lstStyle/>
          <a:p>
            <a:pPr lvl="0"/>
            <a:endParaRPr kumimoji="1" sz="1400">
              <a:latin typeface="Times New Roman" pitchFamily="18" charset="0"/>
            </a:endParaRPr>
          </a:p>
        </p:txBody>
      </p:sp>
      <p:sp>
        <p:nvSpPr>
          <p:cNvPr id="26633" name="Footer Placeholder 4"/>
          <p:cNvSpPr>
            <a:spLocks noGrp="1"/>
          </p:cNvSpPr>
          <p:nvPr>
            <p:ph type="ftr" sz="quarter" idx="3"/>
          </p:nvPr>
        </p:nvSpPr>
        <p:spPr/>
        <p:txBody>
          <a:bodyPr/>
          <a:lstStyle/>
          <a:p>
            <a:pPr lvl="0" algn="ctr"/>
            <a:fld id="{AC18359E-0FB0-4290-86E1-8AFE921BD576}" type="footer">
              <a:rPr kumimoji="1" sz="1400">
                <a:latin typeface="Times New Roman" pitchFamily="18" charset="0"/>
              </a:rPr>
              <a:t/>
            </a:fld>
            <a:endParaRPr kumimoji="1" sz="1400">
              <a:latin typeface="Times New Roman" pitchFamily="18" charset="0"/>
            </a:endParaRPr>
          </a:p>
        </p:txBody>
      </p:sp>
      <p:sp>
        <p:nvSpPr>
          <p:cNvPr id="26634" name="TextBox 26633"/>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植物生长所需的营养元素共51页，您现在浏览的是第14页!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3"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58372" name=""/>
          <p:cNvPicPr/>
          <p:nvPr>
            <p:ph idx="1"/>
          </p:nvPr>
        </p:nvPicPr>
        <p:blipFill>
          <a:blip r:embed="rId3"/>
          <a:stretch>
            <a:fillRect/>
          </a:stretch>
        </p:blipFill>
        <p:spPr>
          <a:xfrm>
            <a:off x="323850" y="-26988"/>
            <a:ext cx="8532812" cy="6773862"/>
          </a:xfrm>
          <a:prstGeom prst="rect">
            <a:avLst/>
          </a:prstGeom>
          <a:noFill/>
          <a:ln>
            <a:noFill/>
            <a:miter lim="800000"/>
          </a:ln>
        </p:spPr>
      </p:pic>
      <p:sp>
        <p:nvSpPr>
          <p:cNvPr id="58374" name="Date Placeholder 3"/>
          <p:cNvSpPr>
            <a:spLocks noGrp="1"/>
          </p:cNvSpPr>
          <p:nvPr>
            <p:ph type="dt" sz="half" idx="2"/>
          </p:nvPr>
        </p:nvSpPr>
        <p:spPr/>
        <p:txBody>
          <a:bodyPr/>
          <a:lstStyle/>
          <a:p>
            <a:pPr lvl="0"/>
            <a:endParaRPr kumimoji="1" sz="1400">
              <a:latin typeface="Times New Roman" pitchFamily="18" charset="0"/>
            </a:endParaRPr>
          </a:p>
        </p:txBody>
      </p:sp>
      <p:sp>
        <p:nvSpPr>
          <p:cNvPr id="58375" name="Footer Placeholder 4"/>
          <p:cNvSpPr>
            <a:spLocks noGrp="1"/>
          </p:cNvSpPr>
          <p:nvPr>
            <p:ph type="ftr" sz="quarter" idx="3"/>
          </p:nvPr>
        </p:nvSpPr>
        <p:spPr/>
        <p:txBody>
          <a:bodyPr/>
          <a:lstStyle/>
          <a:p>
            <a:pPr lvl="0" algn="ctr"/>
            <a:fld id="{6E23AA8B-6C1E-45F7-8DCE-47D311CC7442}" type="footer">
              <a:rPr kumimoji="1" sz="1400">
                <a:latin typeface="Times New Roman" pitchFamily="18" charset="0"/>
              </a:rPr>
              <a:t/>
            </a:fld>
            <a:endParaRPr kumimoji="1" sz="1400">
              <a:latin typeface="Times New Roman" pitchFamily="18" charset="0"/>
            </a:endParaRPr>
          </a:p>
        </p:txBody>
      </p:sp>
      <p:sp>
        <p:nvSpPr>
          <p:cNvPr id="58376" name="TextBox 5837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植物生长所需的营养元素共51页，您现在浏览的是第15页!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8245"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38244" name=""/>
          <p:cNvPicPr/>
          <p:nvPr>
            <p:ph idx="1"/>
          </p:nvPr>
        </p:nvPicPr>
        <p:blipFill>
          <a:blip r:embed="rId3"/>
          <a:stretch>
            <a:fillRect/>
          </a:stretch>
        </p:blipFill>
        <p:spPr>
          <a:xfrm>
            <a:off x="2268538" y="0"/>
            <a:ext cx="4572000" cy="6858000"/>
          </a:xfrm>
          <a:prstGeom prst="rect">
            <a:avLst/>
          </a:prstGeom>
          <a:noFill/>
          <a:ln>
            <a:noFill/>
            <a:miter lim="800000"/>
          </a:ln>
        </p:spPr>
      </p:pic>
      <p:sp>
        <p:nvSpPr>
          <p:cNvPr id="138247"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玉米缺镁症状</a:t>
            </a:r>
            <a:endParaRPr sz="3600">
              <a:latin typeface="Times New Roman" pitchFamily="18" charset="0"/>
              <a:ea typeface="华文隶书" pitchFamily="2" charset="-122"/>
            </a:endParaRPr>
          </a:p>
        </p:txBody>
      </p:sp>
      <p:sp>
        <p:nvSpPr>
          <p:cNvPr id="138248" name="Date Placeholder 3"/>
          <p:cNvSpPr>
            <a:spLocks noGrp="1"/>
          </p:cNvSpPr>
          <p:nvPr>
            <p:ph type="dt" sz="half" idx="2"/>
          </p:nvPr>
        </p:nvSpPr>
        <p:spPr/>
        <p:txBody>
          <a:bodyPr/>
          <a:lstStyle/>
          <a:p>
            <a:pPr lvl="0"/>
            <a:endParaRPr kumimoji="1" sz="1400">
              <a:latin typeface="Times New Roman" pitchFamily="18" charset="0"/>
            </a:endParaRPr>
          </a:p>
        </p:txBody>
      </p:sp>
      <p:sp>
        <p:nvSpPr>
          <p:cNvPr id="138249" name="Footer Placeholder 4"/>
          <p:cNvSpPr>
            <a:spLocks noGrp="1"/>
          </p:cNvSpPr>
          <p:nvPr>
            <p:ph type="ftr" sz="quarter" idx="3"/>
          </p:nvPr>
        </p:nvSpPr>
        <p:spPr/>
        <p:txBody>
          <a:bodyPr/>
          <a:lstStyle/>
          <a:p>
            <a:pPr lvl="0" algn="ctr"/>
            <a:fld id="{6E62B5F2-0EDE-4147-9F88-BC37F5E28BD9}" type="footer">
              <a:rPr kumimoji="1" sz="1400">
                <a:latin typeface="Times New Roman" pitchFamily="18" charset="0"/>
              </a:rPr>
              <a:t/>
            </a:fld>
            <a:endParaRPr kumimoji="1" sz="1400">
              <a:latin typeface="Times New Roman" pitchFamily="18" charset="0"/>
            </a:endParaRPr>
          </a:p>
        </p:txBody>
      </p:sp>
      <p:sp>
        <p:nvSpPr>
          <p:cNvPr id="138250" name="TextBox 138249"/>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植物生长所需的营养元素共51页，您现在浏览的是第16页!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3"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22532" name=""/>
          <p:cNvPicPr/>
          <p:nvPr>
            <p:ph idx="1"/>
          </p:nvPr>
        </p:nvPicPr>
        <p:blipFill>
          <a:blip r:embed="rId3"/>
          <a:stretch>
            <a:fillRect/>
          </a:stretch>
        </p:blipFill>
        <p:spPr>
          <a:xfrm>
            <a:off x="1692275" y="0"/>
            <a:ext cx="5765800" cy="6858000"/>
          </a:xfrm>
          <a:prstGeom prst="rect">
            <a:avLst/>
          </a:prstGeom>
          <a:noFill/>
          <a:ln>
            <a:miter lim="800000"/>
          </a:ln>
        </p:spPr>
      </p:pic>
      <p:sp>
        <p:nvSpPr>
          <p:cNvPr id="22534" name="Date Placeholder 3"/>
          <p:cNvSpPr>
            <a:spLocks noGrp="1"/>
          </p:cNvSpPr>
          <p:nvPr>
            <p:ph type="dt" sz="half" idx="2"/>
          </p:nvPr>
        </p:nvSpPr>
        <p:spPr/>
        <p:txBody>
          <a:bodyPr/>
          <a:lstStyle/>
          <a:p>
            <a:pPr lvl="0"/>
            <a:endParaRPr kumimoji="1" sz="1400">
              <a:latin typeface="Times New Roman" pitchFamily="18" charset="0"/>
            </a:endParaRPr>
          </a:p>
        </p:txBody>
      </p:sp>
      <p:sp>
        <p:nvSpPr>
          <p:cNvPr id="22535" name="Footer Placeholder 4"/>
          <p:cNvSpPr>
            <a:spLocks noGrp="1"/>
          </p:cNvSpPr>
          <p:nvPr>
            <p:ph type="ftr" sz="quarter" idx="3"/>
          </p:nvPr>
        </p:nvSpPr>
        <p:spPr/>
        <p:txBody>
          <a:bodyPr/>
          <a:lstStyle/>
          <a:p>
            <a:pPr lvl="0" algn="ctr"/>
            <a:fld id="{AB1AFE4F-E311-4FE8-A850-12CB2BAEF4C3}" type="footer">
              <a:rPr kumimoji="1" sz="1400">
                <a:latin typeface="Times New Roman" pitchFamily="18" charset="0"/>
              </a:rPr>
              <a:t/>
            </a:fld>
            <a:endParaRPr kumimoji="1" sz="1400">
              <a:latin typeface="Times New Roman" pitchFamily="18" charset="0"/>
            </a:endParaRPr>
          </a:p>
        </p:txBody>
      </p:sp>
      <p:sp>
        <p:nvSpPr>
          <p:cNvPr id="22536" name="TextBox 2253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植物生长所需的营养元素共51页，您现在浏览的是第17页!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9813"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19812" name=""/>
          <p:cNvPicPr/>
          <p:nvPr>
            <p:ph idx="1"/>
          </p:nvPr>
        </p:nvPicPr>
        <p:blipFill>
          <a:blip r:embed="rId3"/>
          <a:stretch>
            <a:fillRect/>
          </a:stretch>
        </p:blipFill>
        <p:spPr>
          <a:xfrm>
            <a:off x="2105025" y="-26988"/>
            <a:ext cx="4843462" cy="6858000"/>
          </a:xfrm>
          <a:prstGeom prst="rect">
            <a:avLst/>
          </a:prstGeom>
          <a:noFill/>
          <a:ln>
            <a:noFill/>
            <a:miter lim="800000"/>
          </a:ln>
        </p:spPr>
      </p:pic>
      <p:sp>
        <p:nvSpPr>
          <p:cNvPr id="119815"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大麦缺铜症状</a:t>
            </a:r>
            <a:endParaRPr sz="3600">
              <a:latin typeface="Times New Roman" pitchFamily="18" charset="0"/>
              <a:ea typeface="华文隶书" pitchFamily="2" charset="-122"/>
            </a:endParaRPr>
          </a:p>
        </p:txBody>
      </p:sp>
      <p:sp>
        <p:nvSpPr>
          <p:cNvPr id="119816" name="Date Placeholder 3"/>
          <p:cNvSpPr>
            <a:spLocks noGrp="1"/>
          </p:cNvSpPr>
          <p:nvPr>
            <p:ph type="dt" sz="half" idx="2"/>
          </p:nvPr>
        </p:nvSpPr>
        <p:spPr/>
        <p:txBody>
          <a:bodyPr/>
          <a:lstStyle/>
          <a:p>
            <a:pPr lvl="0"/>
            <a:endParaRPr kumimoji="1" sz="1400">
              <a:latin typeface="Times New Roman" pitchFamily="18" charset="0"/>
            </a:endParaRPr>
          </a:p>
        </p:txBody>
      </p:sp>
      <p:sp>
        <p:nvSpPr>
          <p:cNvPr id="119817" name="Footer Placeholder 4"/>
          <p:cNvSpPr>
            <a:spLocks noGrp="1"/>
          </p:cNvSpPr>
          <p:nvPr>
            <p:ph type="ftr" sz="quarter" idx="3"/>
          </p:nvPr>
        </p:nvSpPr>
        <p:spPr/>
        <p:txBody>
          <a:bodyPr/>
          <a:lstStyle/>
          <a:p>
            <a:pPr lvl="0" algn="ctr"/>
            <a:fld id="{9FEF2E17-6BA7-4439-9801-C6130C05327D}" type="footer">
              <a:rPr kumimoji="1" sz="1400">
                <a:latin typeface="Times New Roman" pitchFamily="18" charset="0"/>
              </a:rPr>
              <a:t/>
            </a:fld>
            <a:endParaRPr kumimoji="1" sz="1400">
              <a:latin typeface="Times New Roman" pitchFamily="18" charset="0"/>
            </a:endParaRPr>
          </a:p>
        </p:txBody>
      </p:sp>
      <p:sp>
        <p:nvSpPr>
          <p:cNvPr id="119818" name="TextBox 119817"/>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植物生长所需的营养元素共51页，您现在浏览的是第18页!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5"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25604" name=""/>
          <p:cNvPicPr/>
          <p:nvPr>
            <p:ph idx="1"/>
          </p:nvPr>
        </p:nvPicPr>
        <p:blipFill>
          <a:blip r:embed="rId3"/>
          <a:stretch>
            <a:fillRect/>
          </a:stretch>
        </p:blipFill>
        <p:spPr>
          <a:xfrm>
            <a:off x="1258888" y="0"/>
            <a:ext cx="6483350" cy="6858000"/>
          </a:xfrm>
          <a:prstGeom prst="rect">
            <a:avLst/>
          </a:prstGeom>
          <a:noFill/>
          <a:ln>
            <a:noFill/>
            <a:miter lim="800000"/>
          </a:ln>
        </p:spPr>
      </p:pic>
      <p:sp>
        <p:nvSpPr>
          <p:cNvPr id="25606" name="Date Placeholder 3"/>
          <p:cNvSpPr>
            <a:spLocks noGrp="1"/>
          </p:cNvSpPr>
          <p:nvPr>
            <p:ph type="dt" sz="half" idx="2"/>
          </p:nvPr>
        </p:nvSpPr>
        <p:spPr/>
        <p:txBody>
          <a:bodyPr/>
          <a:lstStyle/>
          <a:p>
            <a:pPr lvl="0"/>
            <a:endParaRPr kumimoji="1" sz="1400">
              <a:latin typeface="Times New Roman" pitchFamily="18" charset="0"/>
            </a:endParaRPr>
          </a:p>
        </p:txBody>
      </p:sp>
      <p:sp>
        <p:nvSpPr>
          <p:cNvPr id="25607" name="Footer Placeholder 4"/>
          <p:cNvSpPr>
            <a:spLocks noGrp="1"/>
          </p:cNvSpPr>
          <p:nvPr>
            <p:ph type="ftr" sz="quarter" idx="3"/>
          </p:nvPr>
        </p:nvSpPr>
        <p:spPr/>
        <p:txBody>
          <a:bodyPr/>
          <a:lstStyle/>
          <a:p>
            <a:pPr lvl="0" algn="ctr"/>
            <a:fld id="{80155CF3-9A82-4758-B7B4-04ED94844CC4}" type="footer">
              <a:rPr kumimoji="1" sz="1400">
                <a:latin typeface="Times New Roman" pitchFamily="18" charset="0"/>
              </a:rPr>
              <a:t/>
            </a:fld>
            <a:endParaRPr kumimoji="1" sz="1400">
              <a:latin typeface="Times New Roman" pitchFamily="18" charset="0"/>
            </a:endParaRPr>
          </a:p>
        </p:txBody>
      </p:sp>
      <p:sp>
        <p:nvSpPr>
          <p:cNvPr id="25608" name="TextBox 25607"/>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植物生长所需的营养元素共51页，您现在浏览的是第19页!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21"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34820" name=""/>
          <p:cNvPicPr/>
          <p:nvPr>
            <p:ph idx="1"/>
          </p:nvPr>
        </p:nvPicPr>
        <p:blipFill>
          <a:blip r:embed="rId3"/>
          <a:stretch>
            <a:fillRect/>
          </a:stretch>
        </p:blipFill>
        <p:spPr>
          <a:xfrm>
            <a:off x="34925" y="328612"/>
            <a:ext cx="9072562" cy="6196012"/>
          </a:xfrm>
          <a:prstGeom prst="rect">
            <a:avLst/>
          </a:prstGeom>
          <a:noFill/>
          <a:ln>
            <a:noFill/>
            <a:miter lim="800000"/>
          </a:ln>
        </p:spPr>
      </p:pic>
      <p:sp>
        <p:nvSpPr>
          <p:cNvPr id="34823"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正常与缺硼的春小麦麦穗</a:t>
            </a:r>
            <a:endParaRPr sz="3600">
              <a:latin typeface="Times New Roman" pitchFamily="18" charset="0"/>
              <a:ea typeface="华文隶书" pitchFamily="2" charset="-122"/>
            </a:endParaRPr>
          </a:p>
        </p:txBody>
      </p:sp>
      <p:sp>
        <p:nvSpPr>
          <p:cNvPr id="34824" name="Date Placeholder 3"/>
          <p:cNvSpPr>
            <a:spLocks noGrp="1"/>
          </p:cNvSpPr>
          <p:nvPr>
            <p:ph type="dt" sz="half" idx="2"/>
          </p:nvPr>
        </p:nvSpPr>
        <p:spPr/>
        <p:txBody>
          <a:bodyPr/>
          <a:lstStyle/>
          <a:p>
            <a:pPr lvl="0"/>
            <a:endParaRPr kumimoji="1" sz="1400">
              <a:latin typeface="Times New Roman" pitchFamily="18" charset="0"/>
            </a:endParaRPr>
          </a:p>
        </p:txBody>
      </p:sp>
      <p:sp>
        <p:nvSpPr>
          <p:cNvPr id="34825" name="Footer Placeholder 4"/>
          <p:cNvSpPr>
            <a:spLocks noGrp="1"/>
          </p:cNvSpPr>
          <p:nvPr>
            <p:ph type="ftr" sz="quarter" idx="3"/>
          </p:nvPr>
        </p:nvSpPr>
        <p:spPr/>
        <p:txBody>
          <a:bodyPr/>
          <a:lstStyle/>
          <a:p>
            <a:pPr lvl="0" algn="ctr"/>
            <a:fld id="{AABE2D7B-1CCF-4D73-8D9F-3A9BA666297C}" type="footer">
              <a:rPr kumimoji="1" sz="1400">
                <a:latin typeface="Times New Roman" pitchFamily="18" charset="0"/>
              </a:rPr>
              <a:t/>
            </a:fld>
            <a:endParaRPr kumimoji="1" sz="1400">
              <a:latin typeface="Times New Roman" pitchFamily="18" charset="0"/>
            </a:endParaRPr>
          </a:p>
        </p:txBody>
      </p:sp>
      <p:sp>
        <p:nvSpPr>
          <p:cNvPr id="34826" name="TextBox 3482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植物生长所需的营养元素共51页，您现在浏览的是第20页!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61"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70660" name=""/>
          <p:cNvPicPr/>
          <p:nvPr>
            <p:ph idx="1"/>
          </p:nvPr>
        </p:nvPicPr>
        <p:blipFill>
          <a:blip r:embed="rId3"/>
          <a:stretch>
            <a:fillRect/>
          </a:stretch>
        </p:blipFill>
        <p:spPr>
          <a:xfrm>
            <a:off x="2154238" y="0"/>
            <a:ext cx="4794250" cy="6858000"/>
          </a:xfrm>
          <a:prstGeom prst="rect">
            <a:avLst/>
          </a:prstGeom>
          <a:noFill/>
          <a:ln>
            <a:noFill/>
            <a:miter lim="800000"/>
          </a:ln>
        </p:spPr>
      </p:pic>
      <p:sp>
        <p:nvSpPr>
          <p:cNvPr id="70663"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草莓缺硼症状</a:t>
            </a:r>
            <a:endParaRPr sz="3600">
              <a:latin typeface="Times New Roman" pitchFamily="18" charset="0"/>
              <a:ea typeface="华文隶书" pitchFamily="2" charset="-122"/>
            </a:endParaRPr>
          </a:p>
        </p:txBody>
      </p:sp>
      <p:sp>
        <p:nvSpPr>
          <p:cNvPr id="70664" name="Date Placeholder 3"/>
          <p:cNvSpPr>
            <a:spLocks noGrp="1"/>
          </p:cNvSpPr>
          <p:nvPr>
            <p:ph type="dt" sz="half" idx="2"/>
          </p:nvPr>
        </p:nvSpPr>
        <p:spPr/>
        <p:txBody>
          <a:bodyPr/>
          <a:lstStyle/>
          <a:p>
            <a:pPr lvl="0"/>
            <a:endParaRPr kumimoji="1" sz="1400">
              <a:latin typeface="Times New Roman" pitchFamily="18" charset="0"/>
            </a:endParaRPr>
          </a:p>
        </p:txBody>
      </p:sp>
      <p:sp>
        <p:nvSpPr>
          <p:cNvPr id="70665" name="Footer Placeholder 4"/>
          <p:cNvSpPr>
            <a:spLocks noGrp="1"/>
          </p:cNvSpPr>
          <p:nvPr>
            <p:ph type="ftr" sz="quarter" idx="3"/>
          </p:nvPr>
        </p:nvSpPr>
        <p:spPr/>
        <p:txBody>
          <a:bodyPr/>
          <a:lstStyle/>
          <a:p>
            <a:pPr lvl="0" algn="ctr"/>
            <a:fld id="{906F7E64-CDB4-4985-A000-6BF870166026}" type="footer">
              <a:rPr kumimoji="1" sz="1400">
                <a:latin typeface="Times New Roman" pitchFamily="18" charset="0"/>
              </a:rPr>
              <a:t/>
            </a:fld>
            <a:endParaRPr kumimoji="1" sz="1400">
              <a:latin typeface="Times New Roman" pitchFamily="18" charset="0"/>
            </a:endParaRPr>
          </a:p>
        </p:txBody>
      </p:sp>
      <p:sp>
        <p:nvSpPr>
          <p:cNvPr id="70666" name="TextBox 70665"/>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植物生长所需的营养元素共51页，您现在浏览的是第21页!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5"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76804" name=""/>
          <p:cNvPicPr/>
          <p:nvPr>
            <p:ph idx="1"/>
          </p:nvPr>
        </p:nvPicPr>
        <p:blipFill>
          <a:blip r:embed="rId3"/>
          <a:stretch>
            <a:fillRect/>
          </a:stretch>
        </p:blipFill>
        <p:spPr>
          <a:xfrm>
            <a:off x="2268538" y="0"/>
            <a:ext cx="4572000" cy="6858000"/>
          </a:xfrm>
          <a:prstGeom prst="rect">
            <a:avLst/>
          </a:prstGeom>
          <a:noFill/>
          <a:ln>
            <a:noFill/>
            <a:miter lim="800000"/>
          </a:ln>
        </p:spPr>
      </p:pic>
      <p:sp>
        <p:nvSpPr>
          <p:cNvPr id="76807"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葡萄缺硼症状</a:t>
            </a:r>
            <a:endParaRPr sz="3600">
              <a:latin typeface="Times New Roman" pitchFamily="18" charset="0"/>
              <a:ea typeface="华文隶书" pitchFamily="2" charset="-122"/>
            </a:endParaRPr>
          </a:p>
        </p:txBody>
      </p:sp>
      <p:sp>
        <p:nvSpPr>
          <p:cNvPr id="76808" name="Date Placeholder 3"/>
          <p:cNvSpPr>
            <a:spLocks noGrp="1"/>
          </p:cNvSpPr>
          <p:nvPr>
            <p:ph type="dt" sz="half" idx="2"/>
          </p:nvPr>
        </p:nvSpPr>
        <p:spPr/>
        <p:txBody>
          <a:bodyPr/>
          <a:lstStyle/>
          <a:p>
            <a:pPr lvl="0"/>
            <a:endParaRPr kumimoji="1" sz="1400">
              <a:latin typeface="Times New Roman" pitchFamily="18" charset="0"/>
            </a:endParaRPr>
          </a:p>
        </p:txBody>
      </p:sp>
      <p:sp>
        <p:nvSpPr>
          <p:cNvPr id="76809" name="Footer Placeholder 4"/>
          <p:cNvSpPr>
            <a:spLocks noGrp="1"/>
          </p:cNvSpPr>
          <p:nvPr>
            <p:ph type="ftr" sz="quarter" idx="3"/>
          </p:nvPr>
        </p:nvSpPr>
        <p:spPr/>
        <p:txBody>
          <a:bodyPr/>
          <a:lstStyle/>
          <a:p>
            <a:pPr lvl="0" algn="ctr"/>
            <a:fld id="{14D068C9-FDB2-41F6-9134-45F755B0F90C}" type="footer">
              <a:rPr kumimoji="1" sz="1400">
                <a:latin typeface="Times New Roman" pitchFamily="18" charset="0"/>
              </a:rPr>
              <a:t/>
            </a:fld>
            <a:endParaRPr kumimoji="1" sz="1400">
              <a:latin typeface="Times New Roman" pitchFamily="18" charset="0"/>
            </a:endParaRPr>
          </a:p>
        </p:txBody>
      </p:sp>
      <p:sp>
        <p:nvSpPr>
          <p:cNvPr id="76810" name="TextBox 76809"/>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植物生长所需的营养元素共51页，您现在浏览的是第22页!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7"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64516" name="">
            <a:hlinkClick action="ppaction://noaction" tooltip="返回目录"/>
          </p:cNvPr>
          <p:cNvPicPr/>
          <p:nvPr>
            <p:ph idx="1"/>
          </p:nvPr>
        </p:nvPicPr>
        <p:blipFill>
          <a:blip r:embed="rId3"/>
          <a:stretch>
            <a:fillRect/>
          </a:stretch>
        </p:blipFill>
        <p:spPr>
          <a:xfrm>
            <a:off x="0" y="79375"/>
            <a:ext cx="9144000" cy="6662738"/>
          </a:xfrm>
          <a:prstGeom prst="rect">
            <a:avLst/>
          </a:prstGeom>
          <a:noFill/>
          <a:ln>
            <a:noFill/>
            <a:miter lim="800000"/>
          </a:ln>
        </p:spPr>
      </p:pic>
      <p:sp>
        <p:nvSpPr>
          <p:cNvPr id="64519"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缺硼引起的甜菜腐心病</a:t>
            </a:r>
            <a:endParaRPr sz="3600">
              <a:latin typeface="Times New Roman" pitchFamily="18" charset="0"/>
              <a:ea typeface="华文隶书" pitchFamily="2" charset="-122"/>
            </a:endParaRPr>
          </a:p>
        </p:txBody>
      </p:sp>
      <p:sp>
        <p:nvSpPr>
          <p:cNvPr id="64520" name="Date Placeholder 3"/>
          <p:cNvSpPr>
            <a:spLocks noGrp="1"/>
          </p:cNvSpPr>
          <p:nvPr>
            <p:ph type="dt" sz="half" idx="2"/>
          </p:nvPr>
        </p:nvSpPr>
        <p:spPr/>
        <p:txBody>
          <a:bodyPr/>
          <a:lstStyle/>
          <a:p>
            <a:pPr lvl="0"/>
            <a:endParaRPr kumimoji="1" sz="1400">
              <a:latin typeface="Times New Roman" pitchFamily="18" charset="0"/>
            </a:endParaRPr>
          </a:p>
        </p:txBody>
      </p:sp>
      <p:sp>
        <p:nvSpPr>
          <p:cNvPr id="64521" name="Footer Placeholder 4"/>
          <p:cNvSpPr>
            <a:spLocks noGrp="1"/>
          </p:cNvSpPr>
          <p:nvPr>
            <p:ph type="ftr" sz="quarter" idx="3"/>
          </p:nvPr>
        </p:nvSpPr>
        <p:spPr/>
        <p:txBody>
          <a:bodyPr/>
          <a:lstStyle/>
          <a:p>
            <a:pPr lvl="0" algn="ctr"/>
            <a:fld id="{36983943-0A3B-462A-8979-F2CB510A9CD2}" type="footer">
              <a:rPr kumimoji="1" sz="1400">
                <a:latin typeface="Times New Roman" pitchFamily="18" charset="0"/>
              </a:rPr>
              <a:t/>
            </a:fld>
            <a:endParaRPr kumimoji="1" sz="1400">
              <a:latin typeface="Times New Roman" pitchFamily="18" charset="0"/>
            </a:endParaRPr>
          </a:p>
        </p:txBody>
      </p:sp>
      <p:sp>
        <p:nvSpPr>
          <p:cNvPr id="64522" name="TextBox 64521"/>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植物生长所需的营养元素共51页，您现在浏览的是第23页!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5"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40964" name=""/>
          <p:cNvPicPr/>
          <p:nvPr>
            <p:ph idx="1"/>
          </p:nvPr>
        </p:nvPicPr>
        <p:blipFill>
          <a:blip r:embed="rId3"/>
          <a:stretch>
            <a:fillRect/>
          </a:stretch>
        </p:blipFill>
        <p:spPr>
          <a:xfrm>
            <a:off x="431800" y="0"/>
            <a:ext cx="8243888" cy="6804025"/>
          </a:xfrm>
          <a:prstGeom prst="rect">
            <a:avLst/>
          </a:prstGeom>
          <a:noFill/>
          <a:ln>
            <a:noFill/>
            <a:miter lim="800000"/>
          </a:ln>
        </p:spPr>
      </p:pic>
      <p:sp>
        <p:nvSpPr>
          <p:cNvPr id="40967"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缺锰的水稻叶片</a:t>
            </a:r>
            <a:endParaRPr sz="3600">
              <a:latin typeface="Times New Roman" pitchFamily="18" charset="0"/>
              <a:ea typeface="华文隶书" pitchFamily="2" charset="-122"/>
            </a:endParaRPr>
          </a:p>
        </p:txBody>
      </p:sp>
      <p:sp>
        <p:nvSpPr>
          <p:cNvPr id="40968" name="Date Placeholder 3"/>
          <p:cNvSpPr>
            <a:spLocks noGrp="1"/>
          </p:cNvSpPr>
          <p:nvPr>
            <p:ph type="dt" sz="half" idx="2"/>
          </p:nvPr>
        </p:nvSpPr>
        <p:spPr/>
        <p:txBody>
          <a:bodyPr/>
          <a:lstStyle/>
          <a:p>
            <a:pPr lvl="0"/>
            <a:endParaRPr kumimoji="1" sz="1400">
              <a:latin typeface="Times New Roman" pitchFamily="18" charset="0"/>
            </a:endParaRPr>
          </a:p>
        </p:txBody>
      </p:sp>
      <p:sp>
        <p:nvSpPr>
          <p:cNvPr id="40969" name="Footer Placeholder 4"/>
          <p:cNvSpPr>
            <a:spLocks noGrp="1"/>
          </p:cNvSpPr>
          <p:nvPr>
            <p:ph type="ftr" sz="quarter" idx="3"/>
          </p:nvPr>
        </p:nvSpPr>
        <p:spPr/>
        <p:txBody>
          <a:bodyPr/>
          <a:lstStyle/>
          <a:p>
            <a:pPr lvl="0" algn="ctr"/>
            <a:fld id="{60A0DA90-2658-49CA-B595-AD1C0DAD317C}" type="footer">
              <a:rPr kumimoji="1" sz="1400">
                <a:latin typeface="Times New Roman" pitchFamily="18" charset="0"/>
              </a:rPr>
              <a:t/>
            </a:fld>
            <a:endParaRPr kumimoji="1" sz="1400">
              <a:latin typeface="Times New Roman" pitchFamily="18" charset="0"/>
            </a:endParaRPr>
          </a:p>
        </p:txBody>
      </p:sp>
      <p:sp>
        <p:nvSpPr>
          <p:cNvPr id="40970" name="TextBox 40969"/>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植物生长所需的营养元素共51页，您现在浏览的是第24页!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9029" name=""/>
          <p:cNvSpPr/>
          <p:nvPr>
            <p:ph type="title"/>
          </p:nvPr>
        </p:nvSpPr>
        <p:spPr>
          <a:xfrm>
            <a:off x="685800" y="609600"/>
            <a:ext cx="77724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1" lang="zh-CN" altLang="en-US" sz="4400" b="0" i="0" u="none" baseline="0">
                <a:solidFill>
                  <a:schemeClr val="tx2"/>
                </a:solidFill>
                <a:latin typeface="Times New Roman" pitchFamily="18" charset="0"/>
                <a:ea typeface="宋体" pitchFamily="2" charset="-122"/>
              </a:defRPr>
            </a:lvl1pPr>
          </a:lstStyle>
          <a:p/>
        </p:txBody>
      </p:sp>
      <p:pic>
        <p:nvPicPr>
          <p:cNvPr id="129028" name=""/>
          <p:cNvPicPr/>
          <p:nvPr>
            <p:ph idx="1"/>
          </p:nvPr>
        </p:nvPicPr>
        <p:blipFill>
          <a:blip r:embed="rId3"/>
          <a:stretch>
            <a:fillRect/>
          </a:stretch>
        </p:blipFill>
        <p:spPr>
          <a:xfrm>
            <a:off x="2339975" y="0"/>
            <a:ext cx="4572000" cy="6858000"/>
          </a:xfrm>
          <a:prstGeom prst="rect">
            <a:avLst/>
          </a:prstGeom>
          <a:noFill/>
          <a:ln>
            <a:noFill/>
            <a:miter lim="800000"/>
          </a:ln>
        </p:spPr>
      </p:pic>
      <p:sp>
        <p:nvSpPr>
          <p:cNvPr id="129031" name=""/>
          <p:cNvSpPr/>
          <p:nvPr/>
        </p:nvSpPr>
        <p:spPr>
          <a:xfrm>
            <a:off x="468312" y="476250"/>
            <a:ext cx="7920038" cy="641350"/>
          </a:xfrm>
          <a:prstGeom prst="rect">
            <a:avLst/>
          </a:prstGeom>
          <a:noFill/>
          <a:ln w="12700" cap="sq">
            <a:noFill/>
            <a:miter lim="800000"/>
          </a:ln>
          <a:effectLst/>
        </p:spPr>
        <p:txBody>
          <a:bodyPr>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lang="zh-CN" altLang="en-US" sz="1800" b="0" i="0" u="none" baseline="0">
                <a:solidFill>
                  <a:schemeClr val="tx1"/>
                </a:solidFill>
                <a:latin typeface="Arial" pitchFamily="34" charset="0"/>
                <a:ea typeface="宋体" pitchFamily="2" charset="-122"/>
              </a:defRPr>
            </a:lvl5pPr>
          </a:lstStyle>
          <a:p>
            <a:pPr lvl="0">
              <a:spcBef>
                <a:spcPct val="50000"/>
              </a:spcBef>
            </a:pPr>
            <a:r>
              <a:rPr sz="3600">
                <a:latin typeface="Times New Roman" pitchFamily="18" charset="0"/>
                <a:ea typeface="华文隶书" pitchFamily="2" charset="-122"/>
              </a:rPr>
              <a:t>葡萄缺锰症状</a:t>
            </a:r>
            <a:endParaRPr sz="3600">
              <a:latin typeface="Times New Roman" pitchFamily="18" charset="0"/>
              <a:ea typeface="华文隶书" pitchFamily="2" charset="-122"/>
            </a:endParaRPr>
          </a:p>
        </p:txBody>
      </p:sp>
      <p:sp>
        <p:nvSpPr>
          <p:cNvPr id="129032" name="Date Placeholder 3"/>
          <p:cNvSpPr>
            <a:spLocks noGrp="1"/>
          </p:cNvSpPr>
          <p:nvPr>
            <p:ph type="dt" sz="half" idx="2"/>
          </p:nvPr>
        </p:nvSpPr>
        <p:spPr/>
        <p:txBody>
          <a:bodyPr/>
          <a:lstStyle/>
          <a:p>
            <a:pPr lvl="0"/>
            <a:endParaRPr kumimoji="1" sz="1400">
              <a:latin typeface="Times New Roman" pitchFamily="18" charset="0"/>
            </a:endParaRPr>
          </a:p>
        </p:txBody>
      </p:sp>
      <p:sp>
        <p:nvSpPr>
          <p:cNvPr id="129033" name="Footer Placeholder 4"/>
          <p:cNvSpPr>
            <a:spLocks noGrp="1"/>
          </p:cNvSpPr>
          <p:nvPr>
            <p:ph type="ftr" sz="quarter" idx="3"/>
          </p:nvPr>
        </p:nvSpPr>
        <p:spPr/>
        <p:txBody>
          <a:bodyPr/>
          <a:lstStyle/>
          <a:p>
            <a:pPr lvl="0" algn="ctr"/>
            <a:fld id="{DA48474F-4052-4153-82B7-7377998E535B}" type="footer">
              <a:rPr kumimoji="1" sz="1400">
                <a:latin typeface="Times New Roman" pitchFamily="18" charset="0"/>
              </a:rPr>
              <a:t/>
            </a:fld>
            <a:endParaRPr kumimoji="1" sz="1400">
              <a:latin typeface="Times New Roman" pitchFamily="18" charset="0"/>
            </a:endParaRPr>
          </a:p>
        </p:txBody>
      </p:sp>
      <p:sp>
        <p:nvSpPr>
          <p:cNvPr id="129034" name="TextBox 129033"/>
          <p:cNvSpPr txBox="1"/>
          <p:nvPr/>
        </p:nvSpPr>
        <p:spPr>
          <a:xfrm flipH="1">
            <a:off x="0" y="0"/>
            <a:ext cx="0" cy="0"/>
          </a:xfrm>
          <a:prstGeom prst="rect">
            <a:avLst/>
          </a:prstGeom>
          <a:noFill/>
        </p:spPr>
        <p:txBody>
          <a:bodyPr wrap="none">
            <a:spAutoFit/>
          </a:bodyPr>
          <a:lstStyle>
            <a:defPPr algn="l" rtl="0" eaLnBrk="1" hangingPunct="1">
              <a:defRPr kumimoji="1" lang="zh-CN" altLang="en-US" sz="2400">
                <a:latin typeface="Times New Roman" pitchFamily="18" charset="0"/>
              </a:defRPr>
            </a:defPPr>
            <a:lvl1pPr marL="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baseline="0">
                <a:solidFill>
                  <a:schemeClr val="tx1"/>
                </a:solidFill>
                <a:latin typeface="Arial" pitchFamily="34" charset="0"/>
                <a:ea typeface="宋体" pitchFamily="2" charset="-122"/>
              </a:defRPr>
            </a:lvl5pPr>
          </a:lstStyle>
          <a:p/>
          <a:p>
            <a:pPr>
              <a:defRPr sz="100">
                <a:solidFill>
                  <a:srgbClr val="FFFFFF"/>
                </a:solidFill>
              </a:defRPr>
            </a:pPr>
            <a:r>
              <a:t>植物生长所需的营养元素共51页，您现在浏览的是第25页!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https://d.book118.com/945241113303011044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初中化学">
  <a:themeElements>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00FF"/>
        </a:dk1>
        <a:lt1>
          <a:srgbClr val="FFFFFF"/>
        </a:lt1>
        <a:dk2>
          <a:srgbClr val="000000"/>
        </a:dk2>
        <a:lt2>
          <a:srgbClr val="FFFF00"/>
        </a:lt2>
        <a:accent1>
          <a:srgbClr val="FF9900"/>
        </a:accent1>
        <a:accent2>
          <a:srgbClr val="00FFFF"/>
        </a:accent2>
        <a:accent3>
          <a:srgbClr val="9BBB59"/>
        </a:accent3>
        <a:accent4>
          <a:srgbClr val="8064A2"/>
        </a:accent4>
        <a:accent5>
          <a:srgbClr val="4BACC6"/>
        </a:accent5>
        <a:accent6>
          <a:srgbClr val="F79646"/>
        </a:accent6>
        <a:hlink>
          <a:srgbClr val="FF0000"/>
        </a:hlink>
        <a:folHlink>
          <a:srgbClr val="969696"/>
        </a:folHlink>
      </a:clrScheme>
    </a:extraClrScheme>
    <a:extraClrScheme>
      <a:clrScheme name="">
        <a:dk1>
          <a:srgbClr val="FFFFFF"/>
        </a:dk1>
        <a:lt1>
          <a:srgbClr val="000000"/>
        </a:lt1>
        <a:dk2>
          <a:srgbClr val="808080"/>
        </a:dk2>
        <a:lt2>
          <a:srgbClr val="00000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extraClrScheme>
    <a:extraClrScheme>
      <a:clrScheme name="">
        <a:dk1>
          <a:srgbClr val="FFFFFF"/>
        </a:dk1>
        <a:lt1>
          <a:srgbClr val="000000"/>
        </a:lt1>
        <a:dk2>
          <a:srgbClr val="333333"/>
        </a:dk2>
        <a:lt2>
          <a:srgbClr val="000000"/>
        </a:lt2>
        <a:accent1>
          <a:srgbClr val="DDDDDD"/>
        </a:accent1>
        <a:accent2>
          <a:srgbClr val="808080"/>
        </a:accent2>
        <a:accent3>
          <a:srgbClr val="9BBB59"/>
        </a:accent3>
        <a:accent4>
          <a:srgbClr val="8064A2"/>
        </a:accent4>
        <a:accent5>
          <a:srgbClr val="4BACC6"/>
        </a:accent5>
        <a:accent6>
          <a:srgbClr val="F79646"/>
        </a:accent6>
        <a:hlink>
          <a:srgbClr val="4D4D4D"/>
        </a:hlink>
        <a:folHlink>
          <a:srgbClr val="EAEAEA"/>
        </a:folHlink>
      </a:clrScheme>
    </a:extraClrScheme>
    <a:extraClrScheme>
      <a:clrScheme name="">
        <a:dk1>
          <a:srgbClr val="FFFFCC"/>
        </a:dk1>
        <a:lt1>
          <a:srgbClr val="000000"/>
        </a:lt1>
        <a:dk2>
          <a:srgbClr val="666633"/>
        </a:dk2>
        <a:lt2>
          <a:srgbClr val="808000"/>
        </a:lt2>
        <a:accent1>
          <a:srgbClr val="339933"/>
        </a:accent1>
        <a:accent2>
          <a:srgbClr val="800000"/>
        </a:accent2>
        <a:accent3>
          <a:srgbClr val="9BBB59"/>
        </a:accent3>
        <a:accent4>
          <a:srgbClr val="8064A2"/>
        </a:accent4>
        <a:accent5>
          <a:srgbClr val="4BACC6"/>
        </a:accent5>
        <a:accent6>
          <a:srgbClr val="F79646"/>
        </a:accent6>
        <a:hlink>
          <a:srgbClr val="0033CC"/>
        </a:hlink>
        <a:folHlink>
          <a:srgbClr val="FFCC66"/>
        </a:folHlink>
      </a:clrScheme>
    </a:extraClrScheme>
    <a:extraClrScheme>
      <a:clrScheme name="">
        <a:dk1>
          <a:srgbClr val="FFFFFF"/>
        </a:dk1>
        <a:lt1>
          <a:srgbClr val="000000"/>
        </a:lt1>
        <a:dk2>
          <a:srgbClr val="808080"/>
        </a:dk2>
        <a:lt2>
          <a:srgbClr val="000000"/>
        </a:lt2>
        <a:accent1>
          <a:srgbClr val="FFCC66"/>
        </a:accent1>
        <a:accent2>
          <a:srgbClr val="0000FF"/>
        </a:accent2>
        <a:accent3>
          <a:srgbClr val="9BBB59"/>
        </a:accent3>
        <a:accent4>
          <a:srgbClr val="8064A2"/>
        </a:accent4>
        <a:accent5>
          <a:srgbClr val="4BACC6"/>
        </a:accent5>
        <a:accent6>
          <a:srgbClr val="F79646"/>
        </a:accent6>
        <a:hlink>
          <a:srgbClr val="CC00CC"/>
        </a:hlink>
        <a:folHlink>
          <a:srgbClr val="C0C0C0"/>
        </a:folHlink>
      </a:clrScheme>
    </a:extraClrScheme>
    <a:extraClrScheme>
      <a:clrScheme name="">
        <a:dk1>
          <a:srgbClr val="FFFFFF"/>
        </a:dk1>
        <a:lt1>
          <a:srgbClr val="000000"/>
        </a:lt1>
        <a:dk2>
          <a:srgbClr val="808080"/>
        </a:dk2>
        <a:lt2>
          <a:srgbClr val="000000"/>
        </a:lt2>
        <a:accent1>
          <a:srgbClr val="C0C0C0"/>
        </a:accent1>
        <a:accent2>
          <a:srgbClr val="0066FF"/>
        </a:accent2>
        <a:accent3>
          <a:srgbClr val="9BBB59"/>
        </a:accent3>
        <a:accent4>
          <a:srgbClr val="8064A2"/>
        </a:accent4>
        <a:accent5>
          <a:srgbClr val="4BACC6"/>
        </a:accent5>
        <a:accent6>
          <a:srgbClr val="F79646"/>
        </a:accent6>
        <a:hlink>
          <a:srgbClr val="FF0000"/>
        </a:hlink>
        <a:folHlink>
          <a:srgbClr val="009900"/>
        </a:folHlink>
      </a:clrScheme>
    </a:extraClrScheme>
    <a:extraClrScheme>
      <a:clrScheme name="">
        <a:dk1>
          <a:srgbClr val="FFFFFF"/>
        </a:dk1>
        <a:lt1>
          <a:srgbClr val="000000"/>
        </a:lt1>
        <a:dk2>
          <a:srgbClr val="808080"/>
        </a:dk2>
        <a:lt2>
          <a:srgbClr val="000000"/>
        </a:lt2>
        <a:accent1>
          <a:srgbClr val="3399FF"/>
        </a:accent1>
        <a:accent2>
          <a:srgbClr val="99FFCC"/>
        </a:accent2>
        <a:accent3>
          <a:srgbClr val="9BBB59"/>
        </a:accent3>
        <a:accent4>
          <a:srgbClr val="8064A2"/>
        </a:accent4>
        <a:accent5>
          <a:srgbClr val="4BACC6"/>
        </a:accent5>
        <a:accent6>
          <a:srgbClr val="F79646"/>
        </a:accent6>
        <a:hlink>
          <a:srgbClr val="CC00CC"/>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26</Slides>
  <Notes>23</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Times New Roman</vt:lpstr>
      <vt:lpstr>宋体</vt:lpstr>
      <vt:lpstr>黑体</vt:lpstr>
      <vt:lpstr>华文仿宋</vt:lpstr>
      <vt:lpstr>华文隶书</vt:lpstr>
      <vt:lpstr>Office Theme</vt:lpstr>
      <vt:lpstr>营养元素对植物生长的作用</vt:lpstr>
      <vt:lpstr>营养元素对植物生长的作用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2024-09-07T08:17:33.938</cp:lastPrinted>
  <dcterms:created xsi:type="dcterms:W3CDTF">2024-09-07T00:17:33Z</dcterms:created>
  <dcterms:modified xsi:type="dcterms:W3CDTF">2024-09-07T00:17:35Z</dcterms:modified>
</cp:coreProperties>
</file>