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4055"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3"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tags" Target="tags/tag233.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mn-ea"/>
        <a:cs typeface="+mn-cs"/>
      </a:defRPr>
    </a:lvl1pPr>
    <a:lvl2pPr marL="457200" algn="l" rtl="0" fontAlgn="base">
      <a:spcBef>
        <a:spcPct val="30000"/>
      </a:spcBef>
      <a:spcAft>
        <a:spcPct val="0"/>
      </a:spcAft>
      <a:defRPr sz="1200" kern="1200">
        <a:solidFill>
          <a:schemeClr val="tx1"/>
        </a:solidFill>
        <a:latin typeface="Arial"/>
        <a:ea typeface="+mn-ea"/>
        <a:cs typeface="+mn-cs"/>
      </a:defRPr>
    </a:lvl2pPr>
    <a:lvl3pPr marL="914400" algn="l" rtl="0" fontAlgn="base">
      <a:spcBef>
        <a:spcPct val="30000"/>
      </a:spcBef>
      <a:spcAft>
        <a:spcPct val="0"/>
      </a:spcAft>
      <a:defRPr sz="1200" kern="1200">
        <a:solidFill>
          <a:schemeClr val="tx1"/>
        </a:solidFill>
        <a:latin typeface="Arial"/>
        <a:ea typeface="+mn-ea"/>
        <a:cs typeface="+mn-cs"/>
      </a:defRPr>
    </a:lvl3pPr>
    <a:lvl4pPr marL="1371600" algn="l" rtl="0" fontAlgn="base">
      <a:spcBef>
        <a:spcPct val="30000"/>
      </a:spcBef>
      <a:spcAft>
        <a:spcPct val="0"/>
      </a:spcAft>
      <a:defRPr sz="1200" kern="1200">
        <a:solidFill>
          <a:schemeClr val="tx1"/>
        </a:solidFill>
        <a:latin typeface="Arial"/>
        <a:ea typeface="+mn-ea"/>
        <a:cs typeface="+mn-cs"/>
      </a:defRPr>
    </a:lvl4pPr>
    <a:lvl5pPr marL="1828800" algn="l" rtl="0" fontAlgn="base">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33" name=""/>
        <p:cNvGrpSpPr/>
        <p:nvPr/>
      </p:nvGrpSpPr>
      <p:grpSpPr>
        <a:xfrm>
          <a:off x="0" y="0"/>
          <a:ext cx="0" cy="0"/>
        </a:xfrm>
      </p:grpSpPr>
      <p:sp>
        <p:nvSpPr>
          <p:cNvPr id="1048657" name="幻灯片图像占位符 1"/>
          <p:cNvSpPr>
            <a:spLocks noGrp="1" noRot="1" noChangeAspect="1"/>
          </p:cNvSpPr>
          <p:nvPr>
            <p:ph type="sldImg"/>
          </p:nvPr>
        </p:nvSpPr>
        <p:spPr/>
      </p:sp>
      <p:sp>
        <p:nvSpPr>
          <p:cNvPr id="1048659" name="备注占位符 2"/>
          <p:cNvSpPr>
            <a:spLocks noGrp="1"/>
          </p:cNvSpPr>
          <p:nvPr>
            <p:ph type="body" idx="1"/>
          </p:nvPr>
        </p:nvSpPr>
        <p:spPr/>
        <p:txBody>
          <a:bodyPr/>
          <a:lstStyle/>
          <a:p>
            <a:endParaRPr lang="zh-CN" altLang="en-US"/>
          </a:p>
        </p:txBody>
      </p:sp>
      <p:sp>
        <p:nvSpPr>
          <p:cNvPr id="1048661" name="灯片编号占位符 3"/>
          <p:cNvSpPr>
            <a:spLocks noGrp="1"/>
          </p:cNvSpPr>
          <p:nvPr>
            <p:ph type="sldNum" sz="quarter" idx="5"/>
          </p:nvPr>
        </p:nvSpPr>
        <p:spPr/>
        <p:txBody>
          <a:bodyPr/>
          <a:lstStyle/>
          <a:p>
            <a:fld id="{85D0DACE-38E0-42D2-9336-2B707D34BC6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21" name="幻灯片图像占位符 1"/>
          <p:cNvSpPr>
            <a:spLocks noGrp="1" noRot="1" noChangeAspect="1"/>
          </p:cNvSpPr>
          <p:nvPr>
            <p:ph type="sldImg"/>
          </p:nvPr>
        </p:nvSpPr>
        <p:spPr/>
      </p:sp>
      <p:sp>
        <p:nvSpPr>
          <p:cNvPr id="1048623" name="备注占位符 2"/>
          <p:cNvSpPr>
            <a:spLocks noGrp="1"/>
          </p:cNvSpPr>
          <p:nvPr>
            <p:ph type="body" idx="1"/>
          </p:nvPr>
        </p:nvSpPr>
        <p:spPr/>
        <p:txBody>
          <a:bodyPr/>
          <a:lstStyle/>
          <a:p>
            <a:endParaRPr lang="zh-CN" altLang="en-US"/>
          </a:p>
        </p:txBody>
      </p:sp>
      <p:sp>
        <p:nvSpPr>
          <p:cNvPr id="1048625" name="灯片编号占位符 3"/>
          <p:cNvSpPr>
            <a:spLocks noGrp="1"/>
          </p:cNvSpPr>
          <p:nvPr>
            <p:ph type="sldNum" sz="quarter" idx="5"/>
          </p:nvPr>
        </p:nvSpPr>
        <p:spPr/>
        <p:txBody>
          <a:bodyPr/>
          <a:lstStyle/>
          <a:p>
            <a:fld id="{85D0DACE-38E0-42D2-9336-2B707D34BC6D}" type="slidenum">
              <a:rPr lang="zh-CN" altLang="en-US" smtClean="0"/>
              <a:t>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9.xml" /><Relationship Id="rId11" Type="http://schemas.openxmlformats.org/officeDocument/2006/relationships/tags" Target="../tags/tag10.xml" /><Relationship Id="rId12" Type="http://schemas.openxmlformats.org/officeDocument/2006/relationships/slideMaster" Target="../slideMasters/slideMaster2.xml" /><Relationship Id="rId2" Type="http://schemas.openxmlformats.org/officeDocument/2006/relationships/tags" Target="../tags/tag2.xml" /><Relationship Id="rId3" Type="http://schemas.openxmlformats.org/officeDocument/2006/relationships/image" Target="../media/image1.jpeg"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11.xml" /><Relationship Id="rId3" Type="http://schemas.openxmlformats.org/officeDocument/2006/relationships/tags" Target="../tags/tag12.xml" /><Relationship Id="rId4" Type="http://schemas.openxmlformats.org/officeDocument/2006/relationships/tags" Target="../tags/tag13.xml" /><Relationship Id="rId5" Type="http://schemas.openxmlformats.org/officeDocument/2006/relationships/tags" Target="../tags/tag14.xml" /><Relationship Id="rId6" Type="http://schemas.openxmlformats.org/officeDocument/2006/relationships/tags" Target="../tags/tag15.xml" /><Relationship Id="rId7" Type="http://schemas.openxmlformats.org/officeDocument/2006/relationships/tags" Target="../tags/tag16.xml" /><Relationship Id="rId8"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slideMaster" Target="../slideMasters/slideMaster2.xml" /><Relationship Id="rId2" Type="http://schemas.openxmlformats.org/officeDocument/2006/relationships/tags" Target="../tags/tag17.xml" /><Relationship Id="rId3" Type="http://schemas.openxmlformats.org/officeDocument/2006/relationships/tags" Target="../tags/tag18.xml" /><Relationship Id="rId4" Type="http://schemas.openxmlformats.org/officeDocument/2006/relationships/tags" Target="../tags/tag19.xml" /><Relationship Id="rId5" Type="http://schemas.openxmlformats.org/officeDocument/2006/relationships/tags" Target="../tags/tag20.xml" /><Relationship Id="rId6" Type="http://schemas.openxmlformats.org/officeDocument/2006/relationships/tags" Target="../tags/tag21.xml" /><Relationship Id="rId7" Type="http://schemas.openxmlformats.org/officeDocument/2006/relationships/tags" Target="../tags/tag22.xml" /><Relationship Id="rId8" Type="http://schemas.openxmlformats.org/officeDocument/2006/relationships/tags" Target="../tags/tag23.xml" /><Relationship Id="rId9" Type="http://schemas.openxmlformats.org/officeDocument/2006/relationships/tags" Target="../tags/tag24.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25.xml" /><Relationship Id="rId10" Type="http://schemas.openxmlformats.org/officeDocument/2006/relationships/tags" Target="../tags/tag33.xml" /><Relationship Id="rId11" Type="http://schemas.openxmlformats.org/officeDocument/2006/relationships/slideMaster" Target="../slideMasters/slideMaster2.xml" /><Relationship Id="rId2" Type="http://schemas.openxmlformats.org/officeDocument/2006/relationships/tags" Target="../tags/tag26.xml" /><Relationship Id="rId3" Type="http://schemas.openxmlformats.org/officeDocument/2006/relationships/image" Target="../media/image2.png" /><Relationship Id="rId4" Type="http://schemas.openxmlformats.org/officeDocument/2006/relationships/tags" Target="../tags/tag27.xml" /><Relationship Id="rId5" Type="http://schemas.openxmlformats.org/officeDocument/2006/relationships/tags" Target="../tags/tag28.xml" /><Relationship Id="rId6" Type="http://schemas.openxmlformats.org/officeDocument/2006/relationships/tags" Target="../tags/tag29.xml" /><Relationship Id="rId7" Type="http://schemas.openxmlformats.org/officeDocument/2006/relationships/tags" Target="../tags/tag30.xml" /><Relationship Id="rId8" Type="http://schemas.openxmlformats.org/officeDocument/2006/relationships/tags" Target="../tags/tag31.xml" /><Relationship Id="rId9" Type="http://schemas.openxmlformats.org/officeDocument/2006/relationships/tags" Target="../tags/tag3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34.xml" /><Relationship Id="rId3" Type="http://schemas.openxmlformats.org/officeDocument/2006/relationships/tags" Target="../tags/tag35.xml" /><Relationship Id="rId4" Type="http://schemas.openxmlformats.org/officeDocument/2006/relationships/tags" Target="../tags/tag36.xml" /><Relationship Id="rId5" Type="http://schemas.openxmlformats.org/officeDocument/2006/relationships/tags" Target="../tags/tag37.xml" /><Relationship Id="rId6" Type="http://schemas.openxmlformats.org/officeDocument/2006/relationships/tags" Target="../tags/tag38.xml" /><Relationship Id="rId7" Type="http://schemas.openxmlformats.org/officeDocument/2006/relationships/tags" Target="../tags/tag39.xml" /><Relationship Id="rId8" Type="http://schemas.openxmlformats.org/officeDocument/2006/relationships/tags" Target="../tags/tag40.xml" /><Relationship Id="rId9"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2.png" /><Relationship Id="rId10" Type="http://schemas.openxmlformats.org/officeDocument/2006/relationships/tags" Target="../tags/tag49.xml" /><Relationship Id="rId11" Type="http://schemas.openxmlformats.org/officeDocument/2006/relationships/slideMaster" Target="../slideMasters/slideMaster2.xml" /><Relationship Id="rId2" Type="http://schemas.openxmlformats.org/officeDocument/2006/relationships/tags" Target="../tags/tag41.xml" /><Relationship Id="rId3" Type="http://schemas.openxmlformats.org/officeDocument/2006/relationships/tags" Target="../tags/tag42.xml" /><Relationship Id="rId4" Type="http://schemas.openxmlformats.org/officeDocument/2006/relationships/tags" Target="../tags/tag43.xml" /><Relationship Id="rId5" Type="http://schemas.openxmlformats.org/officeDocument/2006/relationships/tags" Target="../tags/tag44.xml" /><Relationship Id="rId6" Type="http://schemas.openxmlformats.org/officeDocument/2006/relationships/tags" Target="../tags/tag45.xml" /><Relationship Id="rId7" Type="http://schemas.openxmlformats.org/officeDocument/2006/relationships/tags" Target="../tags/tag46.xml" /><Relationship Id="rId8" Type="http://schemas.openxmlformats.org/officeDocument/2006/relationships/tags" Target="../tags/tag47.xml" /><Relationship Id="rId9" Type="http://schemas.openxmlformats.org/officeDocument/2006/relationships/tags" Target="../tags/tag48.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50.xml" /><Relationship Id="rId3" Type="http://schemas.openxmlformats.org/officeDocument/2006/relationships/tags" Target="../tags/tag51.xml" /><Relationship Id="rId4" Type="http://schemas.openxmlformats.org/officeDocument/2006/relationships/tags" Target="../tags/tag52.xml" /><Relationship Id="rId5" Type="http://schemas.openxmlformats.org/officeDocument/2006/relationships/tags" Target="../tags/tag53.xml" /><Relationship Id="rId6" Type="http://schemas.openxmlformats.org/officeDocument/2006/relationships/tags" Target="../tags/tag54.xml" /><Relationship Id="rId7"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55.xml" /><Relationship Id="rId3" Type="http://schemas.openxmlformats.org/officeDocument/2006/relationships/tags" Target="../tags/tag56.xml" /><Relationship Id="rId4" Type="http://schemas.openxmlformats.org/officeDocument/2006/relationships/tags" Target="../tags/tag57.xml" /><Relationship Id="rId5" Type="http://schemas.openxmlformats.org/officeDocument/2006/relationships/tags" Target="../tags/tag58.xml" /><Relationship Id="rId6"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64.xml" /><Relationship Id="rId3" Type="http://schemas.openxmlformats.org/officeDocument/2006/relationships/tags" Target="../tags/tag65.xml" /><Relationship Id="rId4" Type="http://schemas.openxmlformats.org/officeDocument/2006/relationships/tags" Target="../tags/tag66.xml" /><Relationship Id="rId5" Type="http://schemas.openxmlformats.org/officeDocument/2006/relationships/tags" Target="../tags/tag67.xml" /><Relationship Id="rId6" Type="http://schemas.openxmlformats.org/officeDocument/2006/relationships/tags" Target="../tags/tag68.xml" /><Relationship Id="rId7" Type="http://schemas.openxmlformats.org/officeDocument/2006/relationships/tags" Target="../tags/tag69.xml" /><Relationship Id="rId8"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slideMaster" Target="../slideMasters/slideMaster2.xml" /><Relationship Id="rId2" Type="http://schemas.openxmlformats.org/officeDocument/2006/relationships/tags" Target="../tags/tag70.xml" /><Relationship Id="rId3" Type="http://schemas.openxmlformats.org/officeDocument/2006/relationships/tags" Target="../tags/tag71.xml" /><Relationship Id="rId4" Type="http://schemas.openxmlformats.org/officeDocument/2006/relationships/tags" Target="../tags/tag72.xml" /><Relationship Id="rId5" Type="http://schemas.openxmlformats.org/officeDocument/2006/relationships/tags" Target="../tags/tag73.xml" /><Relationship Id="rId6" Type="http://schemas.openxmlformats.org/officeDocument/2006/relationships/tags" Target="../tags/tag74.xml" /><Relationship Id="rId7" Type="http://schemas.openxmlformats.org/officeDocument/2006/relationships/tags" Target="../tags/tag75.xml" /><Relationship Id="rId8" Type="http://schemas.openxmlformats.org/officeDocument/2006/relationships/tags" Target="../tags/tag76.xml" /><Relationship Id="rId9" Type="http://schemas.openxmlformats.org/officeDocument/2006/relationships/tags" Target="../tags/tag77.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514751B-C5FF-49F7-B4D8-0D693693B0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09E444-1D39-4415-BFD3-D95C3903C0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99E2606-245D-4C21-9E66-AFD050A732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9E8681D-F316-47FA-B4D9-B8F06975E7C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F1F7633-9B6A-4267-AEBE-D3C32F11530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EA69B13-0A1E-4054-B0A8-D0850702FA0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D7FA7FC-9932-4FBE-8507-A4EF3245FE8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ADFFC1F-6675-4D7F-BCC9-703FA7FBC7B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9743E9B-359E-49E2-940C-95C15992D7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2A38847-0EEF-4EB3-B16E-051B2E57739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6C08843-B164-444D-AE2C-D26D012BCC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sp>
        <p:nvSpPr>
          <p:cNvPr id="1048666" name="椭圆 9"/>
          <p:cNvSpPr/>
          <p:nvPr>
            <p:custDataLst>
              <p:tags r:id="rId1"/>
            </p:custDataLst>
          </p:nvPr>
        </p:nvSpPr>
        <p:spPr>
          <a:xfrm>
            <a:off x="10682605" y="1719580"/>
            <a:ext cx="749935" cy="749935"/>
          </a:xfrm>
          <a:prstGeom prst="ellipse">
            <a:avLst/>
          </a:prstGeom>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p:nvPr>
            <p:custDataLst>
              <p:tags r:id="rId2"/>
            </p:custDataLst>
          </p:nvPr>
        </p:nvCxnSpPr>
        <p:spPr>
          <a:xfrm>
            <a:off x="814371" y="6132093"/>
            <a:ext cx="8731885"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4"/>
            </p:custDataLst>
          </p:nvPr>
        </p:nvPicPr>
        <p:blipFill>
          <a:blip r:embed="rId3">
            <a:clrChange>
              <a:clrFrom>
                <a:srgbClr val="1B0E60"/>
              </a:clrFrom>
              <a:clrTo>
                <a:srgbClr val="1B0E60">
                  <a:alpha val="0"/>
                </a:srgbClr>
              </a:clrTo>
            </a:clrChange>
          </a:blip>
          <a:stretch>
            <a:fillRect/>
          </a:stretch>
        </p:blipFill>
        <p:spPr>
          <a:xfrm>
            <a:off x="0" y="0"/>
            <a:ext cx="7661910" cy="4309110"/>
          </a:xfrm>
          <a:custGeom>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avLst/>
          </a:prstGeom>
          <a:noFill/>
        </p:spPr>
        <p:txBody>
          <a:bodyPr wrap="square" lIns="0" tIns="0" rIns="0" bIns="0" rtlCol="0">
            <a:normAutofit/>
          </a:bodyPr>
          <a:lstStyle>
            <a:lvl1pPr marL="0" marR="0" algn="r" defTabSz="914400" rtl="0" eaLnBrk="1" fontAlgn="auto" latinLnBrk="0" hangingPunct="1">
              <a:lnSpc>
                <a:spcPct val="150000"/>
              </a:lnSpc>
              <a:buClrTx/>
              <a:buSzTx/>
              <a:buFontTx/>
              <a:buNone/>
              <a:defRPr kumimoji="0" lang="zh-CN" altLang="en-US" sz="1400" b="0" i="0" u="none" strike="noStrike" kern="1200" cap="none" spc="150" normalizeH="0" baseline="0" noProof="1">
                <a:solidFill>
                  <a:schemeClr val="tx1"/>
                </a:solidFill>
                <a:latin typeface="+mj-ea"/>
                <a:ea typeface="+mj-ea"/>
                <a:cs typeface="MiSans" panose="00000500000000000000" charset="-122"/>
              </a:defRPr>
            </a:lvl1pPr>
          </a:lstStyle>
          <a:p>
            <a:pPr lvl="0" algn="r">
              <a:lnSpc>
                <a:spcPct val="150000"/>
              </a:lnSpc>
            </a:pPr>
            <a:r>
              <a:rPr>
                <a:sym typeface="+mn-ea"/>
              </a:rPr>
              <a:t>单击此处编辑母版副标题样式</a:t>
            </a:r>
            <a:endParaRPr>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avLst/>
          </a:prstGeom>
          <a:noFill/>
        </p:spPr>
        <p:txBody>
          <a:bodyPr wrap="square" lIns="0" tIns="0" rIns="0" bIns="0" rtlCol="0" anchor="ctr">
            <a:normAutofit/>
          </a:bodyPr>
          <a:lstStyle>
            <a:lvl1pPr marL="0" marR="0" algn="r" defTabSz="914400" rtl="0" eaLnBrk="1" fontAlgn="auto" latinLnBrk="0" hangingPunct="1">
              <a:lnSpc>
                <a:spcPct val="100000"/>
              </a:lnSpc>
              <a:buClrTx/>
              <a:buSzTx/>
              <a:buFontTx/>
              <a:buNone/>
              <a:defRPr kumimoji="0" sz="6000" b="0" i="0" u="none" strike="noStrike" kern="1200" cap="none" spc="300" normalizeH="0" baseline="0" noProof="1" err="1">
                <a:gradFill>
                  <a:gsLst>
                    <a:gs pos="0">
                      <a:schemeClr val="accent1"/>
                    </a:gs>
                    <a:gs pos="100000">
                      <a:schemeClr val="accent2"/>
                    </a:gs>
                  </a:gsLst>
                  <a:lin ang="0" scaled="0"/>
                </a:gradFill>
                <a:latin typeface="+mj-ea"/>
                <a:ea typeface="+mj-ea"/>
                <a:cs typeface="MiSans" panose="00000500000000000000" charset="-122"/>
              </a:defRPr>
            </a:lvl1pPr>
          </a:lstStyle>
          <a:p>
            <a:pPr lvl="0" algn="r"/>
            <a:r>
              <a:rPr>
                <a:sym typeface="+mn-ea"/>
              </a:rPr>
              <a:t>单击编辑标题</a:t>
            </a:r>
            <a:endParaRPr>
              <a:sym typeface="+mn-ea"/>
            </a:endParaRPr>
          </a:p>
        </p:txBody>
      </p:sp>
      <p:cxnSp>
        <p:nvCxnSpPr>
          <p:cNvPr id="3145731" name="直接连接符 22"/>
          <p:cNvCxnSpPr/>
          <p:nvPr>
            <p:custDataLst>
              <p:tags r:id="rId7"/>
            </p:custDataLst>
          </p:nvPr>
        </p:nvCxnSpPr>
        <p:spPr>
          <a:xfrm>
            <a:off x="8512877" y="3940944"/>
            <a:ext cx="2767263" cy="0"/>
          </a:xfrm>
          <a:prstGeom prst="line">
            <a:avLst/>
          </a:prstGeom>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avLst/>
          </a:prstGeom>
          <a:noFill/>
        </p:spPr>
        <p:txBody>
          <a:bodyPr wrap="square" lIns="0" tIns="0" rIns="0" bIns="0" rtlCol="0" anchor="ctr">
            <a:normAutofit/>
          </a:bodyPr>
          <a:lstStyle>
            <a:lvl1pPr marL="0" marR="0" algn="r" defTabSz="914400" rtl="0" eaLnBrk="1" fontAlgn="auto" latinLnBrk="0" hangingPunct="1">
              <a:lnSpc>
                <a:spcPct val="100000"/>
              </a:lnSpc>
              <a:buClrTx/>
              <a:buSzTx/>
              <a:buFontTx/>
              <a:buNone/>
              <a:defRPr kumimoji="0" lang="zh-CN" altLang="en-US" sz="1600" b="0" i="0" u="none" strike="noStrike" kern="1200" cap="none" spc="0" normalizeH="0" baseline="0" noProof="1">
                <a:solidFill>
                  <a:schemeClr val="tx1"/>
                </a:solidFill>
                <a:latin typeface="+mj-ea"/>
                <a:ea typeface="+mj-ea"/>
                <a:cs typeface="MiSans" panose="00000500000000000000" charset="-122"/>
              </a:defRPr>
            </a:lvl1pPr>
          </a:lstStyle>
          <a:p>
            <a:pPr lvl="0" algn="r"/>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lang="zh-CN" altLang="en-US" smtClean="0"/>
              <a:t/>
            </a:fld>
            <a:endParaRPr lang="zh-CN" altLang="en-US"/>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lang="zh-CN" altLang="en-US"/>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pic>
        <p:nvPicPr>
          <p:cNvPr id="2097157" name="图片 8"/>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j-ea"/>
                <a:ea typeface="+mj-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j-ea"/>
                <a:ea typeface="+mj-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j-ea"/>
                <a:ea typeface="+mj-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j-ea"/>
                <a:ea typeface="+mj-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j-ea"/>
                <a:ea typeface="+mj-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pPr>
            <a:r>
              <a:rPr>
                <a:sym typeface="+mn-ea"/>
              </a:rPr>
              <a:t>单击此处编辑母版文本样式</a:t>
            </a:r>
            <a:endParaRPr>
              <a:sym typeface="+mn-ea"/>
            </a:endParaRPr>
          </a:p>
          <a:p>
            <a:pPr lvl="1">
              <a:spcBef>
                <a:spcPts val="1200"/>
              </a:spcBef>
              <a:spcAft>
                <a:spcPct val="0"/>
              </a:spcAft>
            </a:pPr>
            <a:r>
              <a:rPr err="1">
                <a:sym typeface="+mn-ea"/>
              </a:rPr>
              <a:t>第二级</a:t>
            </a:r>
            <a:endParaRPr>
              <a:sym typeface="+mn-ea"/>
            </a:endParaRPr>
          </a:p>
          <a:p>
            <a:pPr lvl="2">
              <a:spcBef>
                <a:spcPts val="1200"/>
              </a:spcBef>
              <a:spcAft>
                <a:spcPct val="0"/>
              </a:spcAft>
            </a:pPr>
            <a:r>
              <a:rPr err="1">
                <a:sym typeface="+mn-ea"/>
              </a:rPr>
              <a:t>第三级</a:t>
            </a:r>
            <a:endParaRPr>
              <a:sym typeface="+mn-ea"/>
            </a:endParaRPr>
          </a:p>
          <a:p>
            <a:pPr lvl="3">
              <a:spcBef>
                <a:spcPts val="1200"/>
              </a:spcBef>
              <a:spcAft>
                <a:spcPct val="0"/>
              </a:spcAft>
            </a:pPr>
            <a:r>
              <a:rPr err="1">
                <a:sym typeface="+mn-ea"/>
              </a:rPr>
              <a:t>第四级</a:t>
            </a:r>
            <a:endParaRPr>
              <a:sym typeface="+mn-ea"/>
            </a:endParaRPr>
          </a:p>
          <a:p>
            <a:pPr lvl="4">
              <a:spcBef>
                <a:spcPts val="1200"/>
              </a:spcBef>
              <a:spcAft>
                <a:spcPct val="0"/>
              </a:spcAft>
            </a:pPr>
            <a:r>
              <a:rPr err="1">
                <a:sym typeface="+mn-ea"/>
              </a:rPr>
              <a:t>第五级</a:t>
            </a:r>
            <a:endParaRPr>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686" name="页脚占位符 4"/>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pic>
        <p:nvPicPr>
          <p:cNvPr id="2097159" name="图片 20" descr="图片包含 游戏机, 灯光, 帽子  描述已自动生成"/>
          <p:cNvPicPr>
            <a:picLocks noChangeAspect="1"/>
          </p:cNvPicPr>
          <p:nvPr>
            <p:custDataLst>
              <p:tags r:id="rId2"/>
            </p:custDataLst>
          </p:nvPr>
        </p:nvPicPr>
        <p:blipFill>
          <a:blip r:embed="rId1">
            <a:clrChange>
              <a:clrFrom>
                <a:srgbClr val="1B0E60"/>
              </a:clrFrom>
              <a:clrTo>
                <a:srgbClr val="1B0E60">
                  <a:alpha val="0"/>
                </a:srgbClr>
              </a:clrTo>
            </a:clrChange>
          </a:blip>
          <a:stretch>
            <a:fillRect/>
          </a:stretch>
        </p:blipFill>
        <p:spPr>
          <a:xfrm flipH="1">
            <a:off x="3344778" y="0"/>
            <a:ext cx="8847221" cy="4975261"/>
          </a:xfrm>
          <a:custGeom>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p:nvPr>
            <p:custDataLst>
              <p:tags r:id="rId3"/>
            </p:custDataLst>
          </p:nvPr>
        </p:nvCxnSpPr>
        <p:spPr>
          <a:xfrm>
            <a:off x="735013" y="6228346"/>
            <a:ext cx="10721975"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1200" b="0" i="0" u="none" strike="noStrike" kern="1200" cap="none" spc="300" normalizeH="0" baseline="0" noProof="1">
                <a:solidFill>
                  <a:schemeClr val="accent2"/>
                </a:solidFill>
                <a:latin typeface="+mj-ea"/>
                <a:ea typeface="+mj-ea"/>
                <a:cs typeface="MiSans" panose="00000500000000000000" charset="-122"/>
              </a:defRPr>
            </a:lvl1pPr>
          </a:lstStyle>
          <a:p>
            <a:pPr lvl="0" algn="l"/>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avLst/>
          </a:prstGeom>
          <a:noFill/>
        </p:spPr>
        <p:txBody>
          <a:bodyPr wrap="square" lIns="0" tIns="0" rIns="0" bIns="0" rtlCol="0" anchor="b">
            <a:normAutofit/>
          </a:bodyPr>
          <a:lstStyle>
            <a:lvl1pPr marL="0" marR="0" algn="l" defTabSz="914400" rtl="0" eaLnBrk="1" fontAlgn="auto" latinLnBrk="0" hangingPunct="1">
              <a:lnSpc>
                <a:spcPct val="100000"/>
              </a:lnSpc>
              <a:buClrTx/>
              <a:buSzTx/>
              <a:buFontTx/>
              <a:buNone/>
              <a:defRPr kumimoji="0" lang="zh-CN" altLang="en-US" sz="6600" b="0" i="0" u="none" strike="noStrike" kern="1200" cap="none" spc="300" normalizeH="0" baseline="0" noProof="1">
                <a:gradFill>
                  <a:gsLst>
                    <a:gs pos="0">
                      <a:schemeClr val="accent1"/>
                    </a:gs>
                    <a:gs pos="100000">
                      <a:schemeClr val="accent2"/>
                    </a:gs>
                  </a:gsLst>
                  <a:lin ang="0" scaled="0"/>
                </a:gradFill>
                <a:latin typeface="+mj-ea"/>
                <a:ea typeface="+mj-ea"/>
                <a:cs typeface="+mj-ea"/>
              </a:defRPr>
            </a:lvl1pPr>
          </a:lstStyle>
          <a:p>
            <a:pPr lvl="0"/>
            <a:r>
              <a:rPr>
                <a:sym typeface="+mn-ea"/>
              </a:rPr>
              <a:t>单击编辑标题</a:t>
            </a:r>
            <a:endParaRPr>
              <a:sym typeface="+mn-ea"/>
            </a:endParaRPr>
          </a:p>
        </p:txBody>
      </p:sp>
      <p:cxnSp>
        <p:nvCxnSpPr>
          <p:cNvPr id="3145735" name="直接连接符 43"/>
          <p:cNvCxnSpPr/>
          <p:nvPr>
            <p:custDataLst>
              <p:tags r:id="rId6"/>
            </p:custDataLst>
          </p:nvPr>
        </p:nvCxnSpPr>
        <p:spPr>
          <a:xfrm>
            <a:off x="1845336" y="1807845"/>
            <a:ext cx="447040" cy="0"/>
          </a:xfrm>
          <a:prstGeom prst="line">
            <a:avLst/>
          </a:prstGeom>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lang="zh-CN" altLang="en-US" smtClean="0"/>
              <a:t/>
            </a:fld>
            <a:endParaRPr lang="zh-CN" altLang="en-US"/>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lang="zh-CN" altLang="en-US"/>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cxnSp>
        <p:nvCxnSpPr>
          <p:cNvPr id="3145737" name="直接连接符 22"/>
          <p:cNvCxnSpPr/>
          <p:nvPr>
            <p:custDataLst>
              <p:tags r:id="rId1"/>
            </p:custDataLst>
          </p:nvPr>
        </p:nvCxnSpPr>
        <p:spPr>
          <a:xfrm flipH="1">
            <a:off x="9185961" y="3519488"/>
            <a:ext cx="2529975" cy="0"/>
          </a:xfrm>
          <a:prstGeom prst="line">
            <a:avLst/>
          </a:prstGeom>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p:nvPr>
            <p:custDataLst>
              <p:tags r:id="rId2"/>
            </p:custDataLst>
          </p:nvPr>
        </p:nvCxnSpPr>
        <p:spPr>
          <a:xfrm>
            <a:off x="515176" y="3519488"/>
            <a:ext cx="2529975" cy="0"/>
          </a:xfrm>
          <a:prstGeom prst="line">
            <a:avLst/>
          </a:prstGeom>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4"/>
            </p:custDataLst>
          </p:nvPr>
        </p:nvPicPr>
        <p:blipFill>
          <a:blip r:embed="rId3"/>
          <a:srcRect l="47465" t="15910" r="3826" b="22729"/>
          <a:stretch>
            <a:fillRect/>
          </a:stretch>
        </p:blipFill>
        <p:spPr>
          <a:xfrm>
            <a:off x="17363" y="3737291"/>
            <a:ext cx="3271828" cy="3120709"/>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a:blip r:embed="rId3"/>
          <a:srcRect l="47465" t="15910" r="3826" b="22729"/>
          <a:stretch>
            <a:fillRect/>
          </a:stretch>
        </p:blipFill>
        <p:spPr>
          <a:xfrm flipH="1">
            <a:off x="8917323" y="3737291"/>
            <a:ext cx="3271828" cy="3120709"/>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avLst/>
          </a:prstGeom>
          <a:noFill/>
        </p:spPr>
        <p:txBody>
          <a:bodyPr wrap="square" lIns="0" tIns="0" rIns="0" bIns="0" rtlCol="0" anchor="ctr" anchorCtr="0">
            <a:normAutofit/>
          </a:bodyPr>
          <a:lstStyle>
            <a:lvl1pPr marL="0" marR="0" algn="ctr" defTabSz="914400" rtl="0" eaLnBrk="1" fontAlgn="auto" latinLnBrk="0" hangingPunct="1">
              <a:lnSpc>
                <a:spcPct val="100000"/>
              </a:lnSpc>
              <a:buClrTx/>
              <a:buSzTx/>
              <a:buFontTx/>
              <a:buNone/>
              <a:defRPr kumimoji="0" lang="en-US" altLang="zh-CN" sz="4800" b="0" i="0" u="none" strike="noStrike" kern="1200" cap="none" spc="300" normalizeH="0" baseline="0" noProof="1">
                <a:solidFill>
                  <a:schemeClr val="tx1"/>
                </a:solidFill>
                <a:latin typeface="+mj-ea"/>
                <a:ea typeface="+mj-ea"/>
                <a:cs typeface="MiSans" panose="00000500000000000000" charset="-122"/>
              </a:defRPr>
            </a:lvl1pPr>
          </a:lstStyle>
          <a:p>
            <a:pPr lvl="0" algn="ctr"/>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sz="5400" b="0" i="0" u="none" strike="noStrike" kern="1200" cap="none" spc="300" normalizeH="0" baseline="0" noProof="1" err="1">
                <a:gradFill>
                  <a:gsLst>
                    <a:gs pos="0">
                      <a:schemeClr val="accent1"/>
                    </a:gs>
                    <a:gs pos="100000">
                      <a:schemeClr val="accent2"/>
                    </a:gs>
                  </a:gsLst>
                  <a:lin ang="0" scaled="0"/>
                </a:gradFill>
                <a:latin typeface="+mj-ea"/>
                <a:ea typeface="+mj-ea"/>
                <a:cs typeface="+mj-ea"/>
              </a:defRPr>
            </a:lvl1pPr>
          </a:lstStyle>
          <a:p>
            <a:pPr lvl="0" algn="ctr"/>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06" name="页脚占位符 4"/>
          <p:cNvSpPr>
            <a:spLocks noGrp="1"/>
          </p:cNvSpPr>
          <p:nvPr>
            <p:ph type="ftr" sz="quarter" idx="11"/>
            <p:custDataLst>
              <p:tags r:id="rId9"/>
            </p:custDataLst>
          </p:nvPr>
        </p:nvSpPr>
        <p:spPr>
          <a:xfrm>
            <a:off x="4116000" y="6314400"/>
            <a:ext cx="3960000" cy="316800"/>
          </a:xfrm>
        </p:spPr>
        <p:txBody>
          <a:bodyPr/>
          <a:lstStyle/>
          <a:p>
            <a:endParaRPr lang="zh-CN" altLang="en-US"/>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pic>
        <p:nvPicPr>
          <p:cNvPr id="2097165" name="图片 10"/>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18" name="页脚占位符 5"/>
          <p:cNvSpPr>
            <a:spLocks noGrp="1"/>
          </p:cNvSpPr>
          <p:nvPr>
            <p:ph type="ftr" sz="quarter" idx="11"/>
            <p:custDataLst>
              <p:tags r:id="rId7"/>
            </p:custDataLst>
          </p:nvPr>
        </p:nvSpPr>
        <p:spPr>
          <a:xfrm>
            <a:off x="4116000" y="6314400"/>
            <a:ext cx="3960000" cy="316800"/>
          </a:xfrm>
        </p:spPr>
        <p:txBody>
          <a:bodyPr/>
          <a:lstStyle/>
          <a:p>
            <a:endParaRPr lang="zh-CN" altLang="en-US"/>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pic>
        <p:nvPicPr>
          <p:cNvPr id="2097167" name="图片 14"/>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34" name="页脚占位符 7"/>
          <p:cNvSpPr>
            <a:spLocks noGrp="1"/>
          </p:cNvSpPr>
          <p:nvPr>
            <p:ph type="ftr" sz="quarter" idx="11"/>
            <p:custDataLst>
              <p:tags r:id="rId9"/>
            </p:custDataLst>
          </p:nvPr>
        </p:nvSpPr>
        <p:spPr>
          <a:xfrm>
            <a:off x="4116000" y="6314400"/>
            <a:ext cx="3960000" cy="316800"/>
          </a:xfrm>
        </p:spPr>
        <p:txBody>
          <a:bodyPr/>
          <a:lstStyle/>
          <a:p>
            <a:endParaRPr lang="zh-CN" altLang="en-US"/>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pic>
        <p:nvPicPr>
          <p:cNvPr id="2097169" name="图片 6"/>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42" name="页脚占位符 3"/>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pic>
        <p:nvPicPr>
          <p:cNvPr id="2097171" name="图片 7"/>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1048748" name="页脚占位符 2"/>
          <p:cNvSpPr>
            <a:spLocks noGrp="1"/>
          </p:cNvSpPr>
          <p:nvPr>
            <p:ph type="ftr" sz="quarter" idx="11"/>
            <p:custDataLst>
              <p:tags r:id="rId4"/>
            </p:custDataLst>
          </p:nvPr>
        </p:nvSpPr>
        <p:spPr/>
        <p:txBody>
          <a:bodyPr/>
          <a:lstStyle/>
          <a:p>
            <a:endParaRPr lang="zh-CN" altLang="en-US"/>
          </a:p>
        </p:txBody>
      </p:sp>
      <p:sp>
        <p:nvSpPr>
          <p:cNvPr id="1048750" name="灯片编号占位符 3"/>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pic>
        <p:nvPicPr>
          <p:cNvPr id="2097173" name="图片 7"/>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56"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pic>
        <p:nvPicPr>
          <p:cNvPr id="2097175" name="图片 7"/>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1" i="0" u="none" strike="noStrike" kern="1200" cap="none" spc="300" normalizeH="0" baseline="0" noProof="1">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solidFill>
                <a:latin typeface="+mn-ea"/>
                <a:ea typeface="+mn-ea"/>
                <a:cs typeface="MiSans" panose="00000500000000000000" charset="-122"/>
              </a:defRPr>
            </a:lvl1pPr>
          </a:lstStyle>
          <a:p>
            <a:pPr lvl="0" algn="l"/>
            <a:r>
              <a:rPr>
                <a:sym typeface="+mn-ea"/>
              </a:rPr>
              <a:t>单击此处编辑母版副标题样式</a:t>
            </a:r>
            <a:endParaRPr>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66" name="页脚占位符 3"/>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pic>
        <p:nvPicPr>
          <p:cNvPr id="2097177" name="图片 20" descr="图片包含 游戏机, 灯光, 帽子  描述已自动生成"/>
          <p:cNvPicPr>
            <a:picLocks noChangeAspect="1"/>
          </p:cNvPicPr>
          <p:nvPr>
            <p:custDataLst>
              <p:tags r:id="rId2"/>
            </p:custDataLst>
          </p:nvPr>
        </p:nvPicPr>
        <p:blipFill>
          <a:blip r:embed="rId1">
            <a:clrChange>
              <a:clrFrom>
                <a:srgbClr val="1B0E60"/>
              </a:clrFrom>
              <a:clrTo>
                <a:srgbClr val="1B0E60">
                  <a:alpha val="0"/>
                </a:srgbClr>
              </a:clrTo>
            </a:clrChange>
          </a:blip>
          <a:stretch>
            <a:fillRect/>
          </a:stretch>
        </p:blipFill>
        <p:spPr>
          <a:xfrm flipH="1">
            <a:off x="3120390" y="0"/>
            <a:ext cx="9071810" cy="5101559"/>
          </a:xfrm>
          <a:custGeom>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avLst/>
          </a:prstGeom>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6600" b="0" i="0" u="none" strike="noStrike" kern="1200" cap="none" spc="300" normalizeH="0" baseline="0" noProof="1">
                <a:gradFill>
                  <a:gsLst>
                    <a:gs pos="0">
                      <a:schemeClr val="accent1"/>
                    </a:gs>
                    <a:gs pos="100000">
                      <a:schemeClr val="accent2"/>
                    </a:gs>
                  </a:gsLst>
                  <a:lin ang="0" scaled="0"/>
                </a:gradFill>
                <a:latin typeface="+mj-ea"/>
                <a:ea typeface="+mj-ea"/>
                <a:cs typeface="MiSans" panose="00000500000000000000" charset="-122"/>
              </a:defRPr>
            </a:lvl1pPr>
          </a:lstStyle>
          <a:p>
            <a:pPr lvl="0" algn="l"/>
            <a:r>
              <a:rPr err="1">
                <a:sym typeface="+mn-ea"/>
              </a:rPr>
              <a:t>编辑标题</a:t>
            </a:r>
            <a:endParaRPr>
              <a:sym typeface="+mn-ea"/>
            </a:endParaRPr>
          </a:p>
        </p:txBody>
      </p:sp>
      <p:cxnSp>
        <p:nvCxnSpPr>
          <p:cNvPr id="3145741" name="直接连接符 7"/>
          <p:cNvCxnSpPr/>
          <p:nvPr>
            <p:custDataLst>
              <p:tags r:id="rId5"/>
            </p:custDataLst>
          </p:nvPr>
        </p:nvCxnSpPr>
        <p:spPr>
          <a:xfrm>
            <a:off x="2780331" y="6132093"/>
            <a:ext cx="875411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zh-CN" altLang="en-US" sz="1600" b="0" i="0" u="none" strike="noStrike" kern="1200" cap="none" spc="0" normalizeH="0" baseline="0" noProof="1">
                <a:solidFill>
                  <a:schemeClr val="tx1"/>
                </a:solidFill>
                <a:latin typeface="+mn-ea"/>
                <a:ea typeface="+mn-ea"/>
                <a:cs typeface="MiSans" panose="00000500000000000000" charset="-122"/>
              </a:defRPr>
            </a:lvl1pPr>
          </a:lstStyle>
          <a:p>
            <a:pPr lvl="0" algn="l"/>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78" name="页脚占位符 4"/>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2.png" /><Relationship Id="rId13" Type="http://schemas.openxmlformats.org/officeDocument/2006/relationships/tags" Target="../tags/tag78.xml" /><Relationship Id="rId14" Type="http://schemas.openxmlformats.org/officeDocument/2006/relationships/tags" Target="../tags/tag79.xml" /><Relationship Id="rId15" Type="http://schemas.openxmlformats.org/officeDocument/2006/relationships/tags" Target="../tags/tag80.xml" /><Relationship Id="rId16" Type="http://schemas.openxmlformats.org/officeDocument/2006/relationships/tags" Target="../tags/tag81.xml" /><Relationship Id="rId17" Type="http://schemas.openxmlformats.org/officeDocument/2006/relationships/tags" Target="../tags/tag82.xml" /><Relationship Id="rId18" Type="http://schemas.openxmlformats.org/officeDocument/2006/relationships/tags" Target="../tags/tag83.xml" /><Relationship Id="rId19" Type="http://schemas.openxmlformats.org/officeDocument/2006/relationships/tags" Target="../tags/tag84.xml" /><Relationship Id="rId2" Type="http://schemas.openxmlformats.org/officeDocument/2006/relationships/slideLayout" Target="../slideLayouts/slideLayout13.xml" /><Relationship Id="rId20"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2"/>
      </p:bgRef>
    </p:bg>
    <p:spTree>
      <p:nvGrpSpPr>
        <p:cNvPr id="31" name=""/>
        <p:cNvGrpSpPr/>
        <p:nvPr/>
      </p:nvGrpSpPr>
      <p:grpSpPr>
        <a:xfrm>
          <a:off x="0" y="0"/>
          <a:ext cx="0" cy="0"/>
        </a:xfrm>
      </p:grpSpPr>
      <p:pic>
        <p:nvPicPr>
          <p:cNvPr id="2097153" name="图片 7"/>
          <p:cNvPicPr>
            <a:picLocks noChangeAspect="1"/>
          </p:cNvPicPr>
          <p:nvPr>
            <p:custDataLst>
              <p:tags r:id="rId13"/>
            </p:custDataLst>
          </p:nvPr>
        </p:nvPicPr>
        <p:blipFill>
          <a:blip r:embed="rId12">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defPPr>
              <a:defRPr lang="zh-CN"/>
            </a:defPPr>
            <a:lvl1pPr marL="0" algn="l" defTabSz="914400" rtl="0" eaLnBrk="1" latinLnBrk="0" hangingPunct="1">
              <a:defRPr sz="1800" kern="1200">
                <a:solidFill>
                  <a:schemeClr val="tx1"/>
                </a:solidFill>
                <a:latin typeface="MiSans"/>
                <a:ea typeface="MiSans"/>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defPPr>
              <a:defRPr lang="zh-CN"/>
            </a:defPPr>
            <a:lvl1pPr marL="0" algn="l" defTabSz="914400" rtl="0" eaLnBrk="1" latinLnBrk="0" hangingPunct="1">
              <a:defRPr sz="1800" kern="1200">
                <a:solidFill>
                  <a:schemeClr val="tx1"/>
                </a:solidFill>
                <a:latin typeface="MiSans"/>
                <a:ea typeface="MiSans"/>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defPPr>
              <a:defRPr lang="zh-CN"/>
            </a:defPPr>
            <a:lvl1pPr marL="0" algn="l" defTabSz="914400" rtl="0" eaLnBrk="1" latinLnBrk="0" hangingPunct="1">
              <a:defRPr sz="1800" kern="1200">
                <a:solidFill>
                  <a:schemeClr val="tx1"/>
                </a:solidFill>
                <a:latin typeface="MiSans"/>
                <a:ea typeface="MiSans"/>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
            </a:fld>
            <a:endParaRPr lang="zh-CN" altLang="en-US"/>
          </a:p>
        </p:txBody>
      </p:sp>
      <p:sp>
        <p:nvSpPr>
          <p:cNvPr id="1048660" name="文本占位符 1"/>
          <p:cNvSpPr>
            <a:spLocks noGrp="1"/>
          </p:cNvSpPr>
          <p:nvPr>
            <p:ph type="body" idx="21"/>
            <p:custDataLst>
              <p:tags r:id="rId17"/>
            </p:custDataLst>
          </p:nvPr>
        </p:nvSpPr>
        <p:spPr>
          <a:xfrm>
            <a:off x="608399" y="1413194"/>
            <a:ext cx="10969199" cy="4763769"/>
          </a:xfrm>
          <a:prstGeom prst="rect">
            <a:avLst/>
          </a:prstGeom>
          <a:ln>
            <a:noFill/>
            <a:prstDash val="sysDash"/>
          </a:ln>
        </p:spPr>
        <p:txBody>
          <a:bodyPr vert="horz" lIns="90000" tIns="46800" rIns="90000" bIns="46800" rtlCol="0">
            <a:normAutofit/>
          </a:bodyPr>
          <a:lstStyle/>
          <a:p>
            <a:pPr marR="0" lvl="0">
              <a:spcBef>
                <a:spcPts val="1200"/>
              </a:spcBef>
              <a:spcAft>
                <a:spcPct val="0"/>
              </a:spcAft>
              <a:buClrTx/>
              <a:buSzTx/>
            </a:pPr>
            <a:r>
              <a:rPr lang="zh-CN" altLang="en-US"/>
              <a:t>单击此处编辑母版文本样式</a:t>
            </a:r>
            <a:endParaRPr lang="zh-CN" altLang="en-US"/>
          </a:p>
          <a:p>
            <a:pPr marR="0" lvl="1">
              <a:spcBef>
                <a:spcPts val="1200"/>
              </a:spcBef>
              <a:spcAft>
                <a:spcPct val="0"/>
              </a:spcAft>
              <a:tabLst>
                <a:tab pos="1609725"/>
              </a:tabLst>
            </a:pPr>
            <a:r>
              <a:rPr lang="zh-CN" altLang="en-US"/>
              <a:t>二级</a:t>
            </a:r>
            <a:endParaRPr lang="zh-CN" altLang="en-US"/>
          </a:p>
          <a:p>
            <a:pPr marR="0" lvl="2">
              <a:spcBef>
                <a:spcPts val="1200"/>
              </a:spcBef>
              <a:spcAft>
                <a:spcPct val="0"/>
              </a:spcAft>
            </a:pPr>
            <a:r>
              <a:rPr lang="zh-CN" altLang="en-US"/>
              <a:t>三级</a:t>
            </a:r>
            <a:endParaRPr lang="zh-CN" altLang="en-US"/>
          </a:p>
          <a:p>
            <a:pPr marR="0" lvl="3">
              <a:spcBef>
                <a:spcPts val="1200"/>
              </a:spcBef>
              <a:spcAft>
                <a:spcPct val="0"/>
              </a:spcAft>
            </a:pPr>
            <a:r>
              <a:rPr lang="zh-CN" altLang="en-US"/>
              <a:t>四级</a:t>
            </a:r>
            <a:endParaRPr lang="zh-CN" altLang="en-US"/>
          </a:p>
          <a:p>
            <a:pPr marR="0" lvl="4">
              <a:spcBef>
                <a:spcPts val="1200"/>
              </a:spcBef>
              <a:spcAft>
                <a:spcPct val="0"/>
              </a:spcAft>
            </a:pPr>
            <a:r>
              <a:rPr lang="zh-CN" altLang="en-US"/>
              <a:t>五级</a:t>
            </a:r>
            <a:endParaRPr lang="zh-CN" altLang="en-US"/>
          </a:p>
        </p:txBody>
      </p:sp>
      <p:sp>
        <p:nvSpPr>
          <p:cNvPr id="1048662" name="标题占位符 2"/>
          <p:cNvSpPr>
            <a:spLocks noGrp="1"/>
          </p:cNvSpPr>
          <p:nvPr>
            <p:ph type="title"/>
            <p:custDataLst>
              <p:tags r:id="rId18"/>
            </p:custDataLst>
          </p:nvPr>
        </p:nvSpPr>
        <p:spPr>
          <a:xfrm>
            <a:off x="608399" y="365125"/>
            <a:ext cx="10969199" cy="979581"/>
          </a:xfrm>
          <a:prstGeom prst="rect">
            <a:avLst/>
          </a:prstGeom>
          <a:noFill/>
          <a:ln>
            <a:noFill/>
            <a:prstDash val="sysDash"/>
          </a:ln>
        </p:spPr>
        <p:txBody>
          <a:bodyPr vert="horz" wrap="square" lIns="91440" tIns="45720" rIns="91440" bIns="45720" rtlCol="0" anchor="ctr">
            <a:normAutofit/>
          </a:bodyPr>
          <a:lstStyle/>
          <a:p>
            <a:pPr marL="0" marR="0" lvl="0">
              <a:buClrTx/>
              <a:buSzTx/>
              <a:buFontTx/>
            </a:pPr>
            <a:r>
              <a:rPr lang="zh-CN" altLang="en-US"/>
              <a:t>单击此处编辑母版标题样式</a:t>
            </a:r>
            <a:endParaRPr lang="zh-CN" altLang="en-US"/>
          </a:p>
        </p:txBody>
      </p:sp>
      <p:sp>
        <p:nvSpPr>
          <p:cNvPr id="1048664" name="KSO_TEMPLATE" hidden="1"/>
          <p:cNvSpPr/>
          <p:nvPr userDrawn="1">
            <p:custDataLst>
              <p:tags r:id="rId19"/>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dk1" tx1="lt1" bg2="dk2" tx2="lt2" accent1="accent1" accent2="accent2" accent3="accent3" accent4="accent4" accent5="accent5" accent6="accent6" hlink="hlink" folHlink="folHlink"/>
  <p:sldLayoutIdLst>
    <p:sldLayoutId id="2147483660"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Lst>
  <p:transition/>
  <p:timing/>
  <p:txStyles>
    <p:titleStyle>
      <a:lvl1pPr algn="l" defTabSz="914400" rtl="0" eaLnBrk="1" fontAlgn="auto" latinLnBrk="0" hangingPunct="1">
        <a:lnSpc>
          <a:spcPct val="100000"/>
        </a:lnSpc>
        <a:spcBef>
          <a:spcPct val="0"/>
        </a:spcBef>
        <a:buNone/>
        <a:defRPr kumimoji="0" lang="zh-CN" altLang="en-US" sz="3600" b="0" i="0" u="none" strike="noStrike" kern="1200" cap="none" spc="300" normalizeH="0" baseline="0"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800" b="0" i="0" u="none" strike="noStrike" kern="1200" cap="none" spc="150" normalizeH="0" baseline="0">
          <a:ln>
            <a:noFill/>
            <a:prstDash val="sysDot"/>
          </a:ln>
          <a:solidFill>
            <a:schemeClr val="tx1"/>
          </a:solidFill>
          <a:latin typeface="+mn-ea"/>
          <a:ea typeface="+mn-ea"/>
          <a:cs typeface="MiSans" panose="00000500000000000000" charset="-122"/>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kumimoji="0" lang="zh-CN" altLang="en-US" sz="1600" b="0" i="0" u="none" strike="noStrike" kern="1200" cap="none" spc="150" normalizeH="0" baseline="0">
          <a:solidFill>
            <a:schemeClr val="tx1"/>
          </a:solidFill>
          <a:latin typeface="+mn-ea"/>
          <a:ea typeface="+mn-ea"/>
          <a:cs typeface="MiSans" panose="00000500000000000000" charset="-122"/>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kumimoji="0" lang="zh-CN" altLang="en-US" sz="1600" b="0" i="0" u="none" strike="noStrike" kern="1200" cap="none" spc="150" normalizeH="0" baseline="0">
          <a:solidFill>
            <a:schemeClr val="tx1"/>
          </a:solidFill>
          <a:latin typeface="+mn-ea"/>
          <a:ea typeface="+mn-ea"/>
          <a:cs typeface="MiSans" panose="00000500000000000000" charset="-122"/>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1400" b="0" i="0" u="none" strike="noStrike" kern="1200" cap="none" spc="150" normalizeH="0" baseline="0">
          <a:solidFill>
            <a:schemeClr val="tx1"/>
          </a:solidFill>
          <a:latin typeface="+mn-ea"/>
          <a:ea typeface="+mn-ea"/>
          <a:cs typeface="MiSans" panose="00000500000000000000" charset="-122"/>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kumimoji="0" lang="zh-CN" altLang="en-US" sz="1400" b="0" i="0" u="none" strike="noStrike" kern="1200" cap="none" spc="150" normalizeH="0" baseline="0">
          <a:solidFill>
            <a:schemeClr val="tx1"/>
          </a:solidFill>
          <a:latin typeface="+mn-ea"/>
          <a:ea typeface="+mn-ea"/>
          <a:cs typeface="MiSans" panose="00000500000000000000" charset="-122"/>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85.xml" /><Relationship Id="rId4" Type="http://schemas.openxmlformats.org/officeDocument/2006/relationships/tags" Target="../tags/tag86.xml" /><Relationship Id="rId5" Type="http://schemas.openxmlformats.org/officeDocument/2006/relationships/tags" Target="../tags/tag87.xml" /><Relationship Id="rId6" Type="http://schemas.openxmlformats.org/officeDocument/2006/relationships/tags" Target="../tags/tag88.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96.xml" /><Relationship Id="rId11" Type="http://schemas.openxmlformats.org/officeDocument/2006/relationships/tags" Target="../tags/tag97.xml" /><Relationship Id="rId12" Type="http://schemas.openxmlformats.org/officeDocument/2006/relationships/tags" Target="../tags/tag98.xml" /><Relationship Id="rId13" Type="http://schemas.openxmlformats.org/officeDocument/2006/relationships/tags" Target="../tags/tag99.xml" /><Relationship Id="rId14" Type="http://schemas.openxmlformats.org/officeDocument/2006/relationships/tags" Target="../tags/tag100.xml" /><Relationship Id="rId15" Type="http://schemas.openxmlformats.org/officeDocument/2006/relationships/tags" Target="../tags/tag101.xml" /><Relationship Id="rId16" Type="http://schemas.openxmlformats.org/officeDocument/2006/relationships/tags" Target="../tags/tag102.xml" /><Relationship Id="rId17" Type="http://schemas.openxmlformats.org/officeDocument/2006/relationships/tags" Target="../tags/tag103.xml" /><Relationship Id="rId18" Type="http://schemas.openxmlformats.org/officeDocument/2006/relationships/tags" Target="../tags/tag104.xml" /><Relationship Id="rId19" Type="http://schemas.openxmlformats.org/officeDocument/2006/relationships/tags" Target="../tags/tag105.xml" /><Relationship Id="rId2" Type="http://schemas.openxmlformats.org/officeDocument/2006/relationships/notesSlide" Target="../notesSlides/notesSlide2.xml" /><Relationship Id="rId20" Type="http://schemas.openxmlformats.org/officeDocument/2006/relationships/tags" Target="../tags/tag106.xml" /><Relationship Id="rId21" Type="http://schemas.openxmlformats.org/officeDocument/2006/relationships/tags" Target="../tags/tag107.xml" /><Relationship Id="rId22" Type="http://schemas.openxmlformats.org/officeDocument/2006/relationships/tags" Target="../tags/tag108.xml" /><Relationship Id="rId23" Type="http://schemas.openxmlformats.org/officeDocument/2006/relationships/tags" Target="../tags/tag109.xml" /><Relationship Id="rId3" Type="http://schemas.openxmlformats.org/officeDocument/2006/relationships/tags" Target="../tags/tag89.xml" /><Relationship Id="rId4" Type="http://schemas.openxmlformats.org/officeDocument/2006/relationships/tags" Target="../tags/tag90.xml" /><Relationship Id="rId5" Type="http://schemas.openxmlformats.org/officeDocument/2006/relationships/tags" Target="../tags/tag91.xml" /><Relationship Id="rId6" Type="http://schemas.openxmlformats.org/officeDocument/2006/relationships/tags" Target="../tags/tag92.xml" /><Relationship Id="rId7" Type="http://schemas.openxmlformats.org/officeDocument/2006/relationships/tags" Target="../tags/tag93.xml" /><Relationship Id="rId8" Type="http://schemas.openxmlformats.org/officeDocument/2006/relationships/tags" Target="../tags/tag94.xml" /><Relationship Id="rId9" Type="http://schemas.openxmlformats.org/officeDocument/2006/relationships/tags" Target="../tags/tag9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10.xml" /><Relationship Id="rId3" Type="http://schemas.openxmlformats.org/officeDocument/2006/relationships/tags" Target="../tags/tag111.xml" /><Relationship Id="rId4" Type="http://schemas.openxmlformats.org/officeDocument/2006/relationships/tags" Target="../tags/tag1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21.xml" /><Relationship Id="rId11" Type="http://schemas.openxmlformats.org/officeDocument/2006/relationships/tags" Target="../tags/tag122.xml" /><Relationship Id="rId12" Type="http://schemas.openxmlformats.org/officeDocument/2006/relationships/tags" Target="../tags/tag123.xml" /><Relationship Id="rId13" Type="http://schemas.openxmlformats.org/officeDocument/2006/relationships/tags" Target="../tags/tag124.xml" /><Relationship Id="rId14" Type="http://schemas.openxmlformats.org/officeDocument/2006/relationships/tags" Target="../tags/tag125.xml" /><Relationship Id="rId15" Type="http://schemas.openxmlformats.org/officeDocument/2006/relationships/tags" Target="../tags/tag126.xml" /><Relationship Id="rId16" Type="http://schemas.openxmlformats.org/officeDocument/2006/relationships/tags" Target="../tags/tag127.xml" /><Relationship Id="rId17" Type="http://schemas.openxmlformats.org/officeDocument/2006/relationships/tags" Target="../tags/tag128.xml" /><Relationship Id="rId2" Type="http://schemas.openxmlformats.org/officeDocument/2006/relationships/tags" Target="../tags/tag113.xml" /><Relationship Id="rId3" Type="http://schemas.openxmlformats.org/officeDocument/2006/relationships/tags" Target="../tags/tag114.xml" /><Relationship Id="rId4" Type="http://schemas.openxmlformats.org/officeDocument/2006/relationships/tags" Target="../tags/tag115.xml" /><Relationship Id="rId5" Type="http://schemas.openxmlformats.org/officeDocument/2006/relationships/tags" Target="../tags/tag116.xml" /><Relationship Id="rId6" Type="http://schemas.openxmlformats.org/officeDocument/2006/relationships/tags" Target="../tags/tag117.xml" /><Relationship Id="rId7" Type="http://schemas.openxmlformats.org/officeDocument/2006/relationships/tags" Target="../tags/tag118.xml" /><Relationship Id="rId8" Type="http://schemas.openxmlformats.org/officeDocument/2006/relationships/tags" Target="../tags/tag119.xml" /><Relationship Id="rId9" Type="http://schemas.openxmlformats.org/officeDocument/2006/relationships/tags" Target="../tags/tag120.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29.xml" /><Relationship Id="rId3" Type="http://schemas.openxmlformats.org/officeDocument/2006/relationships/tags" Target="../tags/tag130.xml" /><Relationship Id="rId4" Type="http://schemas.openxmlformats.org/officeDocument/2006/relationships/tags" Target="../tags/tag131.xml" /><Relationship Id="rId5" Type="http://schemas.openxmlformats.org/officeDocument/2006/relationships/tags" Target="../tags/tag13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1.xml" /><Relationship Id="rId11" Type="http://schemas.openxmlformats.org/officeDocument/2006/relationships/tags" Target="../tags/tag142.xml" /><Relationship Id="rId12" Type="http://schemas.openxmlformats.org/officeDocument/2006/relationships/tags" Target="../tags/tag143.xml" /><Relationship Id="rId13" Type="http://schemas.openxmlformats.org/officeDocument/2006/relationships/tags" Target="../tags/tag144.xml" /><Relationship Id="rId14" Type="http://schemas.openxmlformats.org/officeDocument/2006/relationships/tags" Target="../tags/tag145.xml" /><Relationship Id="rId15" Type="http://schemas.openxmlformats.org/officeDocument/2006/relationships/tags" Target="../tags/tag146.xml" /><Relationship Id="rId16" Type="http://schemas.openxmlformats.org/officeDocument/2006/relationships/tags" Target="../tags/tag147.xml" /><Relationship Id="rId17" Type="http://schemas.openxmlformats.org/officeDocument/2006/relationships/tags" Target="../tags/tag148.xml" /><Relationship Id="rId2" Type="http://schemas.openxmlformats.org/officeDocument/2006/relationships/tags" Target="../tags/tag133.xml" /><Relationship Id="rId3" Type="http://schemas.openxmlformats.org/officeDocument/2006/relationships/tags" Target="../tags/tag134.xml" /><Relationship Id="rId4" Type="http://schemas.openxmlformats.org/officeDocument/2006/relationships/tags" Target="../tags/tag135.xml" /><Relationship Id="rId5" Type="http://schemas.openxmlformats.org/officeDocument/2006/relationships/tags" Target="../tags/tag136.xml" /><Relationship Id="rId6" Type="http://schemas.openxmlformats.org/officeDocument/2006/relationships/tags" Target="../tags/tag137.xml" /><Relationship Id="rId7" Type="http://schemas.openxmlformats.org/officeDocument/2006/relationships/tags" Target="../tags/tag138.xml" /><Relationship Id="rId8" Type="http://schemas.openxmlformats.org/officeDocument/2006/relationships/tags" Target="../tags/tag139.xml" /><Relationship Id="rId9" Type="http://schemas.openxmlformats.org/officeDocument/2006/relationships/tags" Target="../tags/tag140.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49.xml" /><Relationship Id="rId3" Type="http://schemas.openxmlformats.org/officeDocument/2006/relationships/tags" Target="../tags/tag150.xml" /><Relationship Id="rId4" Type="http://schemas.openxmlformats.org/officeDocument/2006/relationships/tags" Target="../tags/tag151.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0.xml" /><Relationship Id="rId11" Type="http://schemas.openxmlformats.org/officeDocument/2006/relationships/tags" Target="../tags/tag161.xml" /><Relationship Id="rId12" Type="http://schemas.openxmlformats.org/officeDocument/2006/relationships/tags" Target="../tags/tag162.xml" /><Relationship Id="rId13" Type="http://schemas.openxmlformats.org/officeDocument/2006/relationships/tags" Target="../tags/tag163.xml" /><Relationship Id="rId2" Type="http://schemas.openxmlformats.org/officeDocument/2006/relationships/tags" Target="../tags/tag152.xml" /><Relationship Id="rId3" Type="http://schemas.openxmlformats.org/officeDocument/2006/relationships/tags" Target="../tags/tag153.xml" /><Relationship Id="rId4" Type="http://schemas.openxmlformats.org/officeDocument/2006/relationships/tags" Target="../tags/tag154.xml" /><Relationship Id="rId5" Type="http://schemas.openxmlformats.org/officeDocument/2006/relationships/tags" Target="../tags/tag155.xml" /><Relationship Id="rId6" Type="http://schemas.openxmlformats.org/officeDocument/2006/relationships/tags" Target="../tags/tag156.xml" /><Relationship Id="rId7" Type="http://schemas.openxmlformats.org/officeDocument/2006/relationships/tags" Target="../tags/tag157.xml" /><Relationship Id="rId8" Type="http://schemas.openxmlformats.org/officeDocument/2006/relationships/tags" Target="../tags/tag158.xml" /><Relationship Id="rId9" Type="http://schemas.openxmlformats.org/officeDocument/2006/relationships/tags" Target="../tags/tag15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72.xml" /><Relationship Id="rId11" Type="http://schemas.openxmlformats.org/officeDocument/2006/relationships/tags" Target="../tags/tag173.xml" /><Relationship Id="rId12" Type="http://schemas.openxmlformats.org/officeDocument/2006/relationships/tags" Target="../tags/tag174.xml" /><Relationship Id="rId13" Type="http://schemas.openxmlformats.org/officeDocument/2006/relationships/tags" Target="../tags/tag175.xml" /><Relationship Id="rId14" Type="http://schemas.openxmlformats.org/officeDocument/2006/relationships/tags" Target="../tags/tag176.xml" /><Relationship Id="rId15" Type="http://schemas.openxmlformats.org/officeDocument/2006/relationships/tags" Target="../tags/tag177.xml" /><Relationship Id="rId16" Type="http://schemas.openxmlformats.org/officeDocument/2006/relationships/tags" Target="../tags/tag178.xml" /><Relationship Id="rId2" Type="http://schemas.openxmlformats.org/officeDocument/2006/relationships/tags" Target="../tags/tag164.xml" /><Relationship Id="rId3" Type="http://schemas.openxmlformats.org/officeDocument/2006/relationships/tags" Target="../tags/tag165.xml" /><Relationship Id="rId4" Type="http://schemas.openxmlformats.org/officeDocument/2006/relationships/tags" Target="../tags/tag166.xml" /><Relationship Id="rId5" Type="http://schemas.openxmlformats.org/officeDocument/2006/relationships/tags" Target="../tags/tag167.xml" /><Relationship Id="rId6" Type="http://schemas.openxmlformats.org/officeDocument/2006/relationships/tags" Target="../tags/tag168.xml" /><Relationship Id="rId7" Type="http://schemas.openxmlformats.org/officeDocument/2006/relationships/tags" Target="../tags/tag169.xml" /><Relationship Id="rId8" Type="http://schemas.openxmlformats.org/officeDocument/2006/relationships/tags" Target="../tags/tag170.xml" /><Relationship Id="rId9" Type="http://schemas.openxmlformats.org/officeDocument/2006/relationships/tags" Target="../tags/tag17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79.xml" /><Relationship Id="rId3" Type="http://schemas.openxmlformats.org/officeDocument/2006/relationships/tags" Target="../tags/tag180.xml" /><Relationship Id="rId4" Type="http://schemas.openxmlformats.org/officeDocument/2006/relationships/tags" Target="../tags/tag181.xml" /><Relationship Id="rId5" Type="http://schemas.openxmlformats.org/officeDocument/2006/relationships/tags" Target="../tags/tag182.xml" /><Relationship Id="rId6" Type="http://schemas.openxmlformats.org/officeDocument/2006/relationships/tags" Target="../tags/tag183.xml" /><Relationship Id="rId7" Type="http://schemas.openxmlformats.org/officeDocument/2006/relationships/tags" Target="../tags/tag184.xml" /><Relationship Id="rId8" Type="http://schemas.openxmlformats.org/officeDocument/2006/relationships/tags" Target="../tags/tag185.xml" /><Relationship Id="rId9" Type="http://schemas.openxmlformats.org/officeDocument/2006/relationships/tags" Target="../tags/tag18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87.xml" /><Relationship Id="rId3" Type="http://schemas.openxmlformats.org/officeDocument/2006/relationships/tags" Target="../tags/tag188.xml" /><Relationship Id="rId4" Type="http://schemas.openxmlformats.org/officeDocument/2006/relationships/tags" Target="../tags/tag18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98.xml" /><Relationship Id="rId11" Type="http://schemas.openxmlformats.org/officeDocument/2006/relationships/tags" Target="../tags/tag199.xml" /><Relationship Id="rId12" Type="http://schemas.openxmlformats.org/officeDocument/2006/relationships/tags" Target="../tags/tag200.xml" /><Relationship Id="rId13" Type="http://schemas.openxmlformats.org/officeDocument/2006/relationships/tags" Target="../tags/tag201.xml" /><Relationship Id="rId14" Type="http://schemas.openxmlformats.org/officeDocument/2006/relationships/tags" Target="../tags/tag202.xml" /><Relationship Id="rId15" Type="http://schemas.openxmlformats.org/officeDocument/2006/relationships/tags" Target="../tags/tag203.xml" /><Relationship Id="rId16" Type="http://schemas.openxmlformats.org/officeDocument/2006/relationships/tags" Target="../tags/tag204.xml" /><Relationship Id="rId2" Type="http://schemas.openxmlformats.org/officeDocument/2006/relationships/tags" Target="../tags/tag190.xml" /><Relationship Id="rId3" Type="http://schemas.openxmlformats.org/officeDocument/2006/relationships/tags" Target="../tags/tag191.xml" /><Relationship Id="rId4" Type="http://schemas.openxmlformats.org/officeDocument/2006/relationships/tags" Target="../tags/tag192.xml" /><Relationship Id="rId5" Type="http://schemas.openxmlformats.org/officeDocument/2006/relationships/tags" Target="../tags/tag193.xml" /><Relationship Id="rId6" Type="http://schemas.openxmlformats.org/officeDocument/2006/relationships/tags" Target="../tags/tag194.xml" /><Relationship Id="rId7" Type="http://schemas.openxmlformats.org/officeDocument/2006/relationships/tags" Target="../tags/tag195.xml" /><Relationship Id="rId8" Type="http://schemas.openxmlformats.org/officeDocument/2006/relationships/tags" Target="../tags/tag196.xml" /><Relationship Id="rId9" Type="http://schemas.openxmlformats.org/officeDocument/2006/relationships/tags" Target="../tags/tag19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13.xml" /><Relationship Id="rId11" Type="http://schemas.openxmlformats.org/officeDocument/2006/relationships/tags" Target="../tags/tag214.xml" /><Relationship Id="rId12" Type="http://schemas.openxmlformats.org/officeDocument/2006/relationships/tags" Target="../tags/tag215.xml" /><Relationship Id="rId13" Type="http://schemas.openxmlformats.org/officeDocument/2006/relationships/tags" Target="../tags/tag216.xml" /><Relationship Id="rId2" Type="http://schemas.openxmlformats.org/officeDocument/2006/relationships/tags" Target="../tags/tag205.xml" /><Relationship Id="rId3" Type="http://schemas.openxmlformats.org/officeDocument/2006/relationships/tags" Target="../tags/tag206.xml" /><Relationship Id="rId4" Type="http://schemas.openxmlformats.org/officeDocument/2006/relationships/tags" Target="../tags/tag207.xml" /><Relationship Id="rId5" Type="http://schemas.openxmlformats.org/officeDocument/2006/relationships/tags" Target="../tags/tag208.xml" /><Relationship Id="rId6" Type="http://schemas.openxmlformats.org/officeDocument/2006/relationships/tags" Target="../tags/tag209.xml" /><Relationship Id="rId7" Type="http://schemas.openxmlformats.org/officeDocument/2006/relationships/tags" Target="../tags/tag210.xml" /><Relationship Id="rId8" Type="http://schemas.openxmlformats.org/officeDocument/2006/relationships/tags" Target="../tags/tag211.xml" /><Relationship Id="rId9" Type="http://schemas.openxmlformats.org/officeDocument/2006/relationships/tags" Target="../tags/tag2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17.xml" /><Relationship Id="rId3" Type="http://schemas.openxmlformats.org/officeDocument/2006/relationships/tags" Target="../tags/tag218.xml" /><Relationship Id="rId4" Type="http://schemas.openxmlformats.org/officeDocument/2006/relationships/tags" Target="../tags/tag219.xml" /><Relationship Id="rId5" Type="http://schemas.openxmlformats.org/officeDocument/2006/relationships/tags" Target="../tags/tag220.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29.xml" /><Relationship Id="rId11" Type="http://schemas.openxmlformats.org/officeDocument/2006/relationships/tags" Target="../tags/tag230.xml" /><Relationship Id="rId12" Type="http://schemas.openxmlformats.org/officeDocument/2006/relationships/tags" Target="../tags/tag231.xml" /><Relationship Id="rId13" Type="http://schemas.openxmlformats.org/officeDocument/2006/relationships/tags" Target="../tags/tag232.xml" /><Relationship Id="rId2" Type="http://schemas.openxmlformats.org/officeDocument/2006/relationships/tags" Target="../tags/tag221.xml" /><Relationship Id="rId3" Type="http://schemas.openxmlformats.org/officeDocument/2006/relationships/tags" Target="../tags/tag222.xml" /><Relationship Id="rId4" Type="http://schemas.openxmlformats.org/officeDocument/2006/relationships/tags" Target="../tags/tag223.xml" /><Relationship Id="rId5" Type="http://schemas.openxmlformats.org/officeDocument/2006/relationships/tags" Target="../tags/tag224.xml" /><Relationship Id="rId6" Type="http://schemas.openxmlformats.org/officeDocument/2006/relationships/tags" Target="../tags/tag225.xml" /><Relationship Id="rId7" Type="http://schemas.openxmlformats.org/officeDocument/2006/relationships/tags" Target="../tags/tag226.xml" /><Relationship Id="rId8" Type="http://schemas.openxmlformats.org/officeDocument/2006/relationships/tags" Target="../tags/tag227.xml" /><Relationship Id="rId9" Type="http://schemas.openxmlformats.org/officeDocument/2006/relationships/tags" Target="../tags/tag22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5241212022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文本占位符 5"/>
          <p:cNvSpPr>
            <a:spLocks noGrp="1"/>
          </p:cNvSpPr>
          <p:nvPr>
            <p:ph type="body" idx="4"/>
            <p:custDataLst>
              <p:tags r:id="rId3"/>
            </p:custDataLst>
          </p:nvPr>
        </p:nvSpPr>
        <p:spPr/>
        <p:txBody>
          <a:bodyPr/>
          <a:lstStyle/>
          <a:p>
            <a:r>
              <a:rPr lang="zh-CN" altLang="en-US"/>
              <a:t>XXX,a click to unlimited possibilities</a:t>
            </a:r>
            <a:endParaRPr lang="zh-CN" altLang="en-US"/>
          </a:p>
        </p:txBody>
      </p:sp>
      <p:sp>
        <p:nvSpPr>
          <p:cNvPr id="1048650" name="标题 6"/>
          <p:cNvSpPr>
            <a:spLocks noGrp="1"/>
          </p:cNvSpPr>
          <p:nvPr>
            <p:ph type="title" idx="3"/>
            <p:custDataLst>
              <p:tags r:id="rId4"/>
            </p:custDataLst>
          </p:nvPr>
        </p:nvSpPr>
        <p:spPr/>
        <p:txBody>
          <a:bodyPr>
            <a:normAutofit fontScale="95000"/>
          </a:bodyPr>
          <a:lstStyle/>
          <a:p>
            <a:r>
              <a:rPr lang="zh-CN" altLang="en-US"/>
              <a:t>跨界合作与联合营销活动</a:t>
            </a:r>
            <a:endParaRPr lang="zh-CN" altLang="en-US"/>
          </a:p>
        </p:txBody>
      </p:sp>
      <p:sp>
        <p:nvSpPr>
          <p:cNvPr id="1048652" name="文本占位符 7"/>
          <p:cNvSpPr>
            <a:spLocks noGrp="1"/>
          </p:cNvSpPr>
          <p:nvPr>
            <p:ph type="body" idx="1"/>
            <p:custDataLst>
              <p:tags r:id="rId5"/>
            </p:custDataLst>
          </p:nvPr>
        </p:nvSpPr>
        <p:spPr/>
        <p:txBody>
          <a:bodyPr/>
          <a:lstStyle/>
          <a:p>
            <a:r>
              <a:rPr lang="zh-CN" altLang="en-US"/>
              <a:t>汇报人：</a:t>
            </a:r>
            <a:r>
              <a:rPr lang="en-US" altLang="zh-CN"/>
              <a:t>XXX</a:t>
            </a:r>
            <a:endParaRPr lang="zh-CN" altLang="en-US"/>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796" name="文本占位符 2"/>
          <p:cNvSpPr>
            <a:spLocks noGrp="1"/>
          </p:cNvSpPr>
          <p:nvPr>
            <p:ph type="body" idx="3"/>
            <p:custDataLst>
              <p:tags r:id="rId3"/>
            </p:custDataLst>
          </p:nvPr>
        </p:nvSpPr>
        <p:spPr/>
        <p:txBody>
          <a:bodyPr/>
          <a:lstStyle/>
          <a:p>
            <a:r>
              <a:rPr lang="zh-CN" altLang="en-US"/>
              <a:t>CONTENTS</a:t>
            </a:r>
            <a:endParaRPr lang="zh-CN" altLang="en-US"/>
          </a:p>
        </p:txBody>
      </p:sp>
      <p:sp>
        <p:nvSpPr>
          <p:cNvPr id="1048798" name="标题 6"/>
          <p:cNvSpPr>
            <a:spLocks noGrp="1"/>
          </p:cNvSpPr>
          <p:nvPr>
            <p:ph type="title" idx="2"/>
            <p:custDataLst>
              <p:tags r:id="rId4"/>
            </p:custDataLst>
          </p:nvPr>
        </p:nvSpPr>
        <p:spPr/>
        <p:txBody>
          <a:bodyPr>
            <a:normAutofit fontScale="96970"/>
          </a:bodyPr>
          <a:lstStyle/>
          <a:p>
            <a:r>
              <a:rPr lang="zh-CN" altLang="en-US"/>
              <a:t>目录</a:t>
            </a:r>
            <a:endParaRPr lang="zh-CN" altLang="en-US"/>
          </a:p>
        </p:txBody>
      </p:sp>
      <p:sp>
        <p:nvSpPr>
          <p:cNvPr id="1048800" name="矩形: 圆角 17"/>
          <p:cNvSpPr/>
          <p:nvPr>
            <p:custDataLst>
              <p:tags r:id="rId5"/>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sz="1600">
              <a:cs typeface="MiSans" panose="00000500000000000000" charset="-122"/>
            </a:endParaRPr>
          </a:p>
        </p:txBody>
      </p:sp>
      <p:sp>
        <p:nvSpPr>
          <p:cNvPr id="1048802" name="序号"/>
          <p:cNvSpPr txBox="1"/>
          <p:nvPr>
            <p:custDataLst>
              <p:tags r:id="rId6"/>
            </p:custDataLst>
          </p:nvPr>
        </p:nvSpPr>
        <p:spPr>
          <a:xfrm>
            <a:off x="601980"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01.</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7"/>
            </p:custDataLst>
          </p:nvPr>
        </p:nvSpPr>
        <p:spPr>
          <a:xfrm>
            <a:off x="601980"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跨界合作的概念和意义</a:t>
            </a:r>
            <a:endParaRPr lang="zh-CN" altLang="en-US" sz="1600" spc="300">
              <a:solidFill>
                <a:schemeClr val="tx1"/>
              </a:solidFill>
              <a:latin typeface="+mj-ea"/>
              <a:ea typeface="+mj-ea"/>
              <a:cs typeface="MiSans" panose="00000500000000000000" charset="-122"/>
            </a:endParaRPr>
          </a:p>
        </p:txBody>
      </p:sp>
      <p:sp>
        <p:nvSpPr>
          <p:cNvPr id="1048806" name="矩形: 圆角 7"/>
          <p:cNvSpPr/>
          <p:nvPr>
            <p:custDataLst>
              <p:tags r:id="rId8"/>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sz="1600">
              <a:cs typeface="MiSans" panose="00000500000000000000" charset="-122"/>
            </a:endParaRPr>
          </a:p>
        </p:txBody>
      </p:sp>
      <p:sp>
        <p:nvSpPr>
          <p:cNvPr id="1048808" name="序号"/>
          <p:cNvSpPr txBox="1"/>
          <p:nvPr>
            <p:custDataLst>
              <p:tags r:id="rId9"/>
            </p:custDataLst>
          </p:nvPr>
        </p:nvSpPr>
        <p:spPr>
          <a:xfrm>
            <a:off x="2506345"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02.</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10"/>
            </p:custDataLst>
          </p:nvPr>
        </p:nvSpPr>
        <p:spPr>
          <a:xfrm>
            <a:off x="2506345"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联合营销活动的定义和目的</a:t>
            </a:r>
            <a:endParaRPr lang="zh-CN" altLang="en-US" sz="1600" spc="300">
              <a:solidFill>
                <a:schemeClr val="tx1"/>
              </a:solidFill>
              <a:latin typeface="+mj-ea"/>
              <a:ea typeface="+mj-ea"/>
              <a:cs typeface="MiSans" panose="00000500000000000000" charset="-122"/>
            </a:endParaRPr>
          </a:p>
        </p:txBody>
      </p:sp>
      <p:sp>
        <p:nvSpPr>
          <p:cNvPr id="1048812" name="矩形: 圆角 19"/>
          <p:cNvSpPr/>
          <p:nvPr>
            <p:custDataLst>
              <p:tags r:id="rId11"/>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sz="1600">
              <a:cs typeface="MiSans" panose="00000500000000000000" charset="-122"/>
            </a:endParaRPr>
          </a:p>
        </p:txBody>
      </p:sp>
      <p:sp>
        <p:nvSpPr>
          <p:cNvPr id="1048814" name="序号"/>
          <p:cNvSpPr txBox="1"/>
          <p:nvPr>
            <p:custDataLst>
              <p:tags r:id="rId12"/>
            </p:custDataLst>
          </p:nvPr>
        </p:nvSpPr>
        <p:spPr>
          <a:xfrm>
            <a:off x="4410710"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03.</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3"/>
            </p:custDataLst>
          </p:nvPr>
        </p:nvSpPr>
        <p:spPr>
          <a:xfrm>
            <a:off x="4410710"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跨界合作与联合营销活动的实施方式</a:t>
            </a:r>
            <a:endParaRPr lang="zh-CN" altLang="en-US" sz="1600" spc="300">
              <a:solidFill>
                <a:schemeClr val="tx1"/>
              </a:solidFill>
              <a:latin typeface="+mj-ea"/>
              <a:ea typeface="+mj-ea"/>
              <a:cs typeface="MiSans" panose="00000500000000000000" charset="-122"/>
            </a:endParaRPr>
          </a:p>
        </p:txBody>
      </p:sp>
      <p:sp>
        <p:nvSpPr>
          <p:cNvPr id="1048818" name="矩形: 圆角 28"/>
          <p:cNvSpPr/>
          <p:nvPr>
            <p:custDataLst>
              <p:tags r:id="rId14"/>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sz="1600">
              <a:cs typeface="MiSans" panose="00000500000000000000" charset="-122"/>
            </a:endParaRPr>
          </a:p>
        </p:txBody>
      </p:sp>
      <p:sp>
        <p:nvSpPr>
          <p:cNvPr id="1048820" name="序号"/>
          <p:cNvSpPr txBox="1"/>
          <p:nvPr>
            <p:custDataLst>
              <p:tags r:id="rId15"/>
            </p:custDataLst>
          </p:nvPr>
        </p:nvSpPr>
        <p:spPr>
          <a:xfrm>
            <a:off x="6315075"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04.</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6"/>
            </p:custDataLst>
          </p:nvPr>
        </p:nvSpPr>
        <p:spPr>
          <a:xfrm>
            <a:off x="6315075"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跨界合作与联合营销活动的成功案例</a:t>
            </a:r>
            <a:endParaRPr lang="zh-CN" altLang="en-US" sz="1600" spc="300">
              <a:solidFill>
                <a:schemeClr val="tx1"/>
              </a:solidFill>
              <a:latin typeface="+mj-ea"/>
              <a:ea typeface="+mj-ea"/>
              <a:cs typeface="MiSans" panose="00000500000000000000" charset="-122"/>
            </a:endParaRPr>
          </a:p>
        </p:txBody>
      </p:sp>
      <p:sp>
        <p:nvSpPr>
          <p:cNvPr id="1048824" name="矩形: 圆角 37"/>
          <p:cNvSpPr/>
          <p:nvPr>
            <p:custDataLst>
              <p:tags r:id="rId17"/>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sz="1600">
              <a:cs typeface="MiSans" panose="00000500000000000000" charset="-122"/>
            </a:endParaRPr>
          </a:p>
        </p:txBody>
      </p:sp>
      <p:sp>
        <p:nvSpPr>
          <p:cNvPr id="1048826" name="序号"/>
          <p:cNvSpPr txBox="1"/>
          <p:nvPr>
            <p:custDataLst>
              <p:tags r:id="rId18"/>
            </p:custDataLst>
          </p:nvPr>
        </p:nvSpPr>
        <p:spPr>
          <a:xfrm>
            <a:off x="8220075"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05.</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9"/>
            </p:custDataLst>
          </p:nvPr>
        </p:nvSpPr>
        <p:spPr>
          <a:xfrm>
            <a:off x="8220075"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跨界合作与联合营销活动的挑战与应对策略</a:t>
            </a:r>
            <a:endParaRPr lang="zh-CN" altLang="en-US" sz="1600" spc="300">
              <a:solidFill>
                <a:schemeClr val="tx1"/>
              </a:solidFill>
              <a:latin typeface="+mj-ea"/>
              <a:ea typeface="+mj-ea"/>
              <a:cs typeface="MiSans" panose="00000500000000000000" charset="-122"/>
            </a:endParaRPr>
          </a:p>
        </p:txBody>
      </p:sp>
      <p:sp>
        <p:nvSpPr>
          <p:cNvPr id="1048830" name="矩形: 圆角 45"/>
          <p:cNvSpPr/>
          <p:nvPr>
            <p:custDataLst>
              <p:tags r:id="rId20"/>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sz="1600">
              <a:cs typeface="MiSans" panose="00000500000000000000" charset="-122"/>
            </a:endParaRPr>
          </a:p>
        </p:txBody>
      </p:sp>
      <p:sp>
        <p:nvSpPr>
          <p:cNvPr id="1048832" name="序号"/>
          <p:cNvSpPr txBox="1"/>
          <p:nvPr>
            <p:custDataLst>
              <p:tags r:id="rId21"/>
            </p:custDataLst>
          </p:nvPr>
        </p:nvSpPr>
        <p:spPr>
          <a:xfrm>
            <a:off x="10124440"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06.</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2"/>
            </p:custDataLst>
          </p:nvPr>
        </p:nvSpPr>
        <p:spPr>
          <a:xfrm>
            <a:off x="10124440"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跨界合作与联合营销活动的未来发展趋势</a:t>
            </a:r>
            <a:endParaRPr lang="zh-CN" altLang="en-US" sz="1600" spc="300">
              <a:solidFill>
                <a:schemeClr val="tx1"/>
              </a:solidFill>
              <a:latin typeface="+mj-ea"/>
              <a:ea typeface="+mj-ea"/>
              <a:cs typeface="MiSans" panose="00000500000000000000" charset="-122"/>
            </a:endParaRPr>
          </a:p>
        </p:txBody>
      </p:sp>
    </p:spTree>
    <p:custDataLst>
      <p:tags r:id="rId23"/>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868" name="文本占位符 3"/>
          <p:cNvSpPr>
            <a:spLocks noGrp="1"/>
          </p:cNvSpPr>
          <p:nvPr>
            <p:ph type="body" idx="2"/>
            <p:custDataLst>
              <p:tags r:id="rId2"/>
            </p:custDataLst>
          </p:nvPr>
        </p:nvSpPr>
        <p:spPr/>
        <p:txBody>
          <a:bodyPr/>
          <a:lstStyle/>
          <a:p>
            <a:r>
              <a:rPr lang="zh-CN" altLang="en-US"/>
              <a:t>PART ONE</a:t>
            </a:r>
            <a:endParaRPr lang="zh-CN" altLang="en-US"/>
          </a:p>
        </p:txBody>
      </p:sp>
      <p:sp>
        <p:nvSpPr>
          <p:cNvPr id="1048870" name="标题 4"/>
          <p:cNvSpPr>
            <a:spLocks noGrp="1"/>
          </p:cNvSpPr>
          <p:nvPr>
            <p:ph type="title" idx="1"/>
            <p:custDataLst>
              <p:tags r:id="rId3"/>
            </p:custDataLst>
          </p:nvPr>
        </p:nvSpPr>
        <p:spPr/>
        <p:txBody>
          <a:bodyPr>
            <a:normAutofit fontScale="92593"/>
          </a:bodyPr>
          <a:lstStyle/>
          <a:p>
            <a:r>
              <a:rPr lang="zh-CN" altLang="en-US"/>
              <a:t>跨界合作的概念和意义</a:t>
            </a:r>
            <a:endParaRPr lang="zh-CN" altLang="en-US"/>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8904" name="标题 2"/>
          <p:cNvSpPr>
            <a:spLocks noGrp="1"/>
          </p:cNvSpPr>
          <p:nvPr>
            <p:ph type="title" idx="1"/>
          </p:nvPr>
        </p:nvSpPr>
        <p:spPr/>
        <p:txBody>
          <a:bodyPr>
            <a:normAutofit fontScale="91667"/>
          </a:bodyPr>
          <a:lstStyle/>
          <a:p>
            <a:r>
              <a:rPr lang="zh-CN" altLang="en-US"/>
              <a:t>跨界合作的概念</a:t>
            </a:r>
            <a:endParaRPr lang="zh-CN" altLang="en-US"/>
          </a:p>
        </p:txBody>
      </p:sp>
      <p:sp>
        <p:nvSpPr>
          <p:cNvPr id="1048906" name="对角圆角矩形 15"/>
          <p:cNvSpPr/>
          <p:nvPr>
            <p:custDataLst>
              <p:tags r:id="rId2"/>
            </p:custDataLst>
          </p:nvPr>
        </p:nvSpPr>
        <p:spPr>
          <a:xfrm>
            <a:off x="1499579" y="4193816"/>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8908" name="对角圆角矩形 16"/>
          <p:cNvSpPr/>
          <p:nvPr>
            <p:custDataLst>
              <p:tags r:id="rId3"/>
            </p:custDataLst>
          </p:nvPr>
        </p:nvSpPr>
        <p:spPr>
          <a:xfrm>
            <a:off x="1499579" y="4053195"/>
            <a:ext cx="559136" cy="533537"/>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8910" name="直角三角形 17"/>
          <p:cNvSpPr/>
          <p:nvPr>
            <p:custDataLst>
              <p:tags r:id="rId4"/>
            </p:custDataLst>
          </p:nvPr>
        </p:nvSpPr>
        <p:spPr>
          <a:xfrm>
            <a:off x="2058840" y="4053840"/>
            <a:ext cx="84243" cy="140404"/>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8912" name="文本框 27"/>
          <p:cNvSpPr txBox="1"/>
          <p:nvPr>
            <p:custDataLst>
              <p:tags r:id="rId5"/>
            </p:custDataLst>
          </p:nvPr>
        </p:nvSpPr>
        <p:spPr>
          <a:xfrm>
            <a:off x="2094963" y="4204782"/>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600">
                <a:solidFill>
                  <a:schemeClr val="dk1">
                    <a:lumMod val="80000"/>
                    <a:lumOff val="20000"/>
                  </a:schemeClr>
                </a:solidFill>
                <a:latin typeface="+mn-ea"/>
                <a:sym typeface="+mn-ea"/>
              </a:rPr>
              <a:t>跨界合作的形式包括品牌联合、产品跨界、渠道共享等。</a:t>
            </a:r>
            <a:endParaRPr lang="en-US" altLang="zh-CN" sz="1600">
              <a:solidFill>
                <a:schemeClr val="dk1">
                  <a:lumMod val="80000"/>
                  <a:lumOff val="20000"/>
                </a:schemeClr>
              </a:solidFill>
              <a:latin typeface="+mn-ea"/>
              <a:sym typeface="+mn-ea"/>
            </a:endParaRPr>
          </a:p>
        </p:txBody>
      </p:sp>
      <p:sp>
        <p:nvSpPr>
          <p:cNvPr id="1048914" name="对角圆角矩形 52"/>
          <p:cNvSpPr/>
          <p:nvPr>
            <p:custDataLst>
              <p:tags r:id="rId6"/>
            </p:custDataLst>
          </p:nvPr>
        </p:nvSpPr>
        <p:spPr>
          <a:xfrm>
            <a:off x="1499579" y="1631667"/>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8916" name="对角圆角矩形 53"/>
          <p:cNvSpPr/>
          <p:nvPr>
            <p:custDataLst>
              <p:tags r:id="rId7"/>
            </p:custDataLst>
          </p:nvPr>
        </p:nvSpPr>
        <p:spPr>
          <a:xfrm>
            <a:off x="1499579" y="1490400"/>
            <a:ext cx="559136" cy="533537"/>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8918" name="直角三角形 54"/>
          <p:cNvSpPr/>
          <p:nvPr>
            <p:custDataLst>
              <p:tags r:id="rId8"/>
            </p:custDataLst>
          </p:nvPr>
        </p:nvSpPr>
        <p:spPr>
          <a:xfrm>
            <a:off x="2058840" y="1491045"/>
            <a:ext cx="84243" cy="140404"/>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8920" name="文本框 56"/>
          <p:cNvSpPr txBox="1"/>
          <p:nvPr>
            <p:custDataLst>
              <p:tags r:id="rId9"/>
            </p:custDataLst>
          </p:nvPr>
        </p:nvSpPr>
        <p:spPr>
          <a:xfrm>
            <a:off x="2094963" y="1634892"/>
            <a:ext cx="8300713" cy="760993"/>
          </a:xfrm>
          <a:prstGeom prst="rect">
            <a:avLst/>
          </a:prstGeom>
          <a:noFill/>
        </p:spPr>
        <p:txBody>
          <a:bodyPr wrap="square" tIns="0" bIns="107950" rtlCol="0" anchor="ctr" anchorCtr="0">
            <a:normAutofit fontScale="78889"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跨界合作是指不同行业、不同领域的企业或组织，通过资源共享、优势互补等方式，共同开展营销活动。</a:t>
            </a:r>
            <a:endParaRPr lang="zh-CN" altLang="en-US">
              <a:solidFill>
                <a:schemeClr val="dk1">
                  <a:lumMod val="80000"/>
                  <a:lumOff val="20000"/>
                </a:schemeClr>
              </a:solidFill>
              <a:latin typeface="+mn-ea"/>
              <a:sym typeface="+mn-ea"/>
            </a:endParaRPr>
          </a:p>
        </p:txBody>
      </p:sp>
      <p:sp>
        <p:nvSpPr>
          <p:cNvPr id="1048922" name="对角圆角矩形 5"/>
          <p:cNvSpPr/>
          <p:nvPr>
            <p:custDataLst>
              <p:tags r:id="rId10"/>
            </p:custDataLst>
          </p:nvPr>
        </p:nvSpPr>
        <p:spPr>
          <a:xfrm>
            <a:off x="1499579" y="2912742"/>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8924" name="对角圆角矩形 6"/>
          <p:cNvSpPr/>
          <p:nvPr>
            <p:custDataLst>
              <p:tags r:id="rId11"/>
            </p:custDataLst>
          </p:nvPr>
        </p:nvSpPr>
        <p:spPr>
          <a:xfrm>
            <a:off x="1499579" y="2771475"/>
            <a:ext cx="559136" cy="533537"/>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8926" name="直角三角形 7"/>
          <p:cNvSpPr/>
          <p:nvPr>
            <p:custDataLst>
              <p:tags r:id="rId12"/>
            </p:custDataLst>
          </p:nvPr>
        </p:nvSpPr>
        <p:spPr>
          <a:xfrm>
            <a:off x="2058840" y="2772765"/>
            <a:ext cx="84243" cy="14040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8928" name="文本框 8"/>
          <p:cNvSpPr txBox="1"/>
          <p:nvPr>
            <p:custDataLst>
              <p:tags r:id="rId13"/>
            </p:custDataLst>
          </p:nvPr>
        </p:nvSpPr>
        <p:spPr>
          <a:xfrm>
            <a:off x="2094963" y="2923707"/>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a:solidFill>
                  <a:schemeClr val="dk1">
                    <a:lumMod val="80000"/>
                    <a:lumOff val="20000"/>
                  </a:schemeClr>
                </a:solidFill>
                <a:latin typeface="+mn-ea"/>
                <a:sym typeface="+mn-ea"/>
              </a:rPr>
              <a:t>跨界合作的目的是实现品牌、产品、服务等方面的创新和提升，提高市场竞争力。</a:t>
            </a:r>
            <a:endParaRPr lang="zh-CN" altLang="en-US" sz="1600">
              <a:solidFill>
                <a:schemeClr val="dk1">
                  <a:lumMod val="80000"/>
                  <a:lumOff val="20000"/>
                </a:schemeClr>
              </a:solidFill>
              <a:latin typeface="+mn-ea"/>
              <a:sym typeface="+mn-ea"/>
            </a:endParaRPr>
          </a:p>
        </p:txBody>
      </p:sp>
      <p:sp>
        <p:nvSpPr>
          <p:cNvPr id="1048930" name="对角圆角矩形 9"/>
          <p:cNvSpPr/>
          <p:nvPr>
            <p:custDataLst>
              <p:tags r:id="rId14"/>
            </p:custDataLst>
          </p:nvPr>
        </p:nvSpPr>
        <p:spPr>
          <a:xfrm>
            <a:off x="1499579" y="5475536"/>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8932" name="对角圆角矩形 10"/>
          <p:cNvSpPr/>
          <p:nvPr>
            <p:custDataLst>
              <p:tags r:id="rId15"/>
            </p:custDataLst>
          </p:nvPr>
        </p:nvSpPr>
        <p:spPr>
          <a:xfrm>
            <a:off x="1499579" y="5334270"/>
            <a:ext cx="559136" cy="533537"/>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8934" name="直角三角形 11"/>
          <p:cNvSpPr/>
          <p:nvPr>
            <p:custDataLst>
              <p:tags r:id="rId16"/>
            </p:custDataLst>
          </p:nvPr>
        </p:nvSpPr>
        <p:spPr>
          <a:xfrm>
            <a:off x="2058840" y="5334915"/>
            <a:ext cx="84243" cy="140404"/>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8936" name="文本框 12"/>
          <p:cNvSpPr txBox="1"/>
          <p:nvPr>
            <p:custDataLst>
              <p:tags r:id="rId17"/>
            </p:custDataLst>
          </p:nvPr>
        </p:nvSpPr>
        <p:spPr>
          <a:xfrm>
            <a:off x="2094963" y="5485857"/>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600">
                <a:solidFill>
                  <a:schemeClr val="dk1">
                    <a:lumMod val="80000"/>
                    <a:lumOff val="20000"/>
                  </a:schemeClr>
                </a:solidFill>
                <a:latin typeface="+mn-ea"/>
                <a:sym typeface="+mn-ea"/>
              </a:rPr>
              <a:t>跨界合作的意义在于扩大市场份额、提升品牌知名度、增强用户粘性等。</a:t>
            </a:r>
            <a:endParaRPr lang="en-US" altLang="zh-CN" sz="1600">
              <a:solidFill>
                <a:schemeClr val="dk1">
                  <a:lumMod val="80000"/>
                  <a:lumOff val="20000"/>
                </a:schemeClr>
              </a:solidFill>
              <a:latin typeface="+mn-ea"/>
              <a:sym typeface="+mn-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
        <p:nvSpPr>
          <p:cNvPr id="1048970" name="标题 2"/>
          <p:cNvSpPr>
            <a:spLocks noGrp="1"/>
          </p:cNvSpPr>
          <p:nvPr>
            <p:ph type="title" idx="1"/>
          </p:nvPr>
        </p:nvSpPr>
        <p:spPr/>
        <p:txBody>
          <a:bodyPr>
            <a:normAutofit fontScale="91667"/>
          </a:bodyPr>
          <a:lstStyle/>
          <a:p>
            <a:r>
              <a:rPr lang="zh-CN" altLang="en-US"/>
              <a:t>跨界合作的意义</a:t>
            </a:r>
            <a:endParaRPr lang="zh-CN" altLang="en-US"/>
          </a:p>
        </p:txBody>
      </p:sp>
      <p:sp>
        <p:nvSpPr>
          <p:cNvPr id="1048972" name="正文"/>
          <p:cNvSpPr txBox="1"/>
          <p:nvPr>
            <p:custDataLst>
              <p:tags r:id="rId2"/>
            </p:custDataLst>
          </p:nvPr>
        </p:nvSpPr>
        <p:spPr>
          <a:xfrm>
            <a:off x="2421831" y="1490400"/>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资源共享：通过跨界合作，企业可以共享对方的资源，提高效率和降低成本。</a:t>
            </a:r>
            <a:endParaRPr lang="zh-CN" altLang="en-US" sz="1200" spc="150">
              <a:solidFill>
                <a:schemeClr val="tx1">
                  <a:lumMod val="65000"/>
                  <a:lumOff val="35000"/>
                </a:schemeClr>
              </a:solidFill>
              <a:latin typeface="+mn-ea"/>
              <a:sym typeface="+mn-ea"/>
            </a:endParaRPr>
          </a:p>
        </p:txBody>
      </p:sp>
      <p:sp>
        <p:nvSpPr>
          <p:cNvPr id="1048974" name="正文"/>
          <p:cNvSpPr txBox="1"/>
          <p:nvPr>
            <p:custDataLst>
              <p:tags r:id="rId3"/>
            </p:custDataLst>
          </p:nvPr>
        </p:nvSpPr>
        <p:spPr>
          <a:xfrm>
            <a:off x="2421831" y="2753249"/>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创新思维：跨界合作可以激发企业的创新思维，创造出新的产品和服务。</a:t>
            </a:r>
            <a:endParaRPr lang="zh-CN" altLang="en-US" sz="1200" spc="150">
              <a:solidFill>
                <a:schemeClr val="tx1">
                  <a:lumMod val="65000"/>
                  <a:lumOff val="35000"/>
                </a:schemeClr>
              </a:solidFill>
              <a:latin typeface="+mn-ea"/>
              <a:sym typeface="+mn-ea"/>
            </a:endParaRPr>
          </a:p>
        </p:txBody>
      </p:sp>
      <p:sp>
        <p:nvSpPr>
          <p:cNvPr id="1048976" name="正文"/>
          <p:cNvSpPr txBox="1"/>
          <p:nvPr>
            <p:custDataLst>
              <p:tags r:id="rId4"/>
            </p:custDataLst>
          </p:nvPr>
        </p:nvSpPr>
        <p:spPr>
          <a:xfrm>
            <a:off x="2421831" y="4016097"/>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扩大市场：通过跨界合作，企业可以扩大市场份额，提高品牌知名度。</a:t>
            </a:r>
            <a:endParaRPr lang="zh-CN" altLang="en-US" sz="1200" spc="150">
              <a:solidFill>
                <a:schemeClr val="tx1">
                  <a:lumMod val="65000"/>
                  <a:lumOff val="35000"/>
                </a:schemeClr>
              </a:solidFill>
              <a:latin typeface="+mn-ea"/>
              <a:sym typeface="+mn-ea"/>
            </a:endParaRPr>
          </a:p>
        </p:txBody>
      </p:sp>
      <p:sp>
        <p:nvSpPr>
          <p:cNvPr id="1048978" name="正文"/>
          <p:cNvSpPr txBox="1"/>
          <p:nvPr>
            <p:custDataLst>
              <p:tags r:id="rId5"/>
            </p:custDataLst>
          </p:nvPr>
        </p:nvSpPr>
        <p:spPr>
          <a:xfrm>
            <a:off x="2421831" y="5278946"/>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提高竞争力：跨界合作可以提高企业的竞争力，增强企业的抗风险能力。</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9012" name="标题 2"/>
          <p:cNvSpPr>
            <a:spLocks noGrp="1"/>
          </p:cNvSpPr>
          <p:nvPr>
            <p:ph type="title" idx="1"/>
          </p:nvPr>
        </p:nvSpPr>
        <p:spPr/>
        <p:txBody>
          <a:bodyPr>
            <a:normAutofit fontScale="91667"/>
          </a:bodyPr>
          <a:lstStyle/>
          <a:p>
            <a:r>
              <a:rPr lang="zh-CN" altLang="en-US"/>
              <a:t>跨界合作的常见形式</a:t>
            </a:r>
            <a:endParaRPr lang="zh-CN" altLang="en-US"/>
          </a:p>
        </p:txBody>
      </p:sp>
      <p:sp>
        <p:nvSpPr>
          <p:cNvPr id="1049014" name="对角圆角矩形 15"/>
          <p:cNvSpPr/>
          <p:nvPr>
            <p:custDataLst>
              <p:tags r:id="rId2"/>
            </p:custDataLst>
          </p:nvPr>
        </p:nvSpPr>
        <p:spPr>
          <a:xfrm>
            <a:off x="1499579" y="4193816"/>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016" name="对角圆角矩形 16"/>
          <p:cNvSpPr/>
          <p:nvPr>
            <p:custDataLst>
              <p:tags r:id="rId3"/>
            </p:custDataLst>
          </p:nvPr>
        </p:nvSpPr>
        <p:spPr>
          <a:xfrm>
            <a:off x="1499579" y="4053195"/>
            <a:ext cx="559136" cy="533537"/>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018" name="直角三角形 17"/>
          <p:cNvSpPr/>
          <p:nvPr>
            <p:custDataLst>
              <p:tags r:id="rId4"/>
            </p:custDataLst>
          </p:nvPr>
        </p:nvSpPr>
        <p:spPr>
          <a:xfrm>
            <a:off x="2058840" y="4053840"/>
            <a:ext cx="84243" cy="140404"/>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020" name="文本框 27"/>
          <p:cNvSpPr txBox="1"/>
          <p:nvPr>
            <p:custDataLst>
              <p:tags r:id="rId5"/>
            </p:custDataLst>
          </p:nvPr>
        </p:nvSpPr>
        <p:spPr>
          <a:xfrm>
            <a:off x="2094963" y="4204782"/>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跨界合作：不同行业、领域的企业共同研发、生产、销售产品或服务</a:t>
            </a:r>
            <a:endParaRPr lang="en-US" altLang="zh-CN">
              <a:solidFill>
                <a:schemeClr val="dk1">
                  <a:lumMod val="80000"/>
                  <a:lumOff val="20000"/>
                </a:schemeClr>
              </a:solidFill>
              <a:latin typeface="+mn-ea"/>
              <a:sym typeface="+mn-ea"/>
            </a:endParaRPr>
          </a:p>
        </p:txBody>
      </p:sp>
      <p:sp>
        <p:nvSpPr>
          <p:cNvPr id="1049022" name="对角圆角矩形 52"/>
          <p:cNvSpPr/>
          <p:nvPr>
            <p:custDataLst>
              <p:tags r:id="rId6"/>
            </p:custDataLst>
          </p:nvPr>
        </p:nvSpPr>
        <p:spPr>
          <a:xfrm>
            <a:off x="1499579" y="1631667"/>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024" name="对角圆角矩形 53"/>
          <p:cNvSpPr/>
          <p:nvPr>
            <p:custDataLst>
              <p:tags r:id="rId7"/>
            </p:custDataLst>
          </p:nvPr>
        </p:nvSpPr>
        <p:spPr>
          <a:xfrm>
            <a:off x="1499579" y="1490400"/>
            <a:ext cx="559136" cy="533537"/>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026" name="直角三角形 54"/>
          <p:cNvSpPr/>
          <p:nvPr>
            <p:custDataLst>
              <p:tags r:id="rId8"/>
            </p:custDataLst>
          </p:nvPr>
        </p:nvSpPr>
        <p:spPr>
          <a:xfrm>
            <a:off x="2058840" y="1491045"/>
            <a:ext cx="84243" cy="140404"/>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028" name="文本框 56"/>
          <p:cNvSpPr txBox="1"/>
          <p:nvPr>
            <p:custDataLst>
              <p:tags r:id="rId9"/>
            </p:custDataLst>
          </p:nvPr>
        </p:nvSpPr>
        <p:spPr>
          <a:xfrm>
            <a:off x="2094963" y="1634892"/>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品牌联名：两个或多个品牌共同推出产品或服务</a:t>
            </a:r>
            <a:endParaRPr lang="zh-CN" altLang="en-US">
              <a:solidFill>
                <a:schemeClr val="dk1">
                  <a:lumMod val="80000"/>
                  <a:lumOff val="20000"/>
                </a:schemeClr>
              </a:solidFill>
              <a:latin typeface="+mn-ea"/>
              <a:sym typeface="+mn-ea"/>
            </a:endParaRPr>
          </a:p>
        </p:txBody>
      </p:sp>
      <p:sp>
        <p:nvSpPr>
          <p:cNvPr id="1049030" name="对角圆角矩形 5"/>
          <p:cNvSpPr/>
          <p:nvPr>
            <p:custDataLst>
              <p:tags r:id="rId10"/>
            </p:custDataLst>
          </p:nvPr>
        </p:nvSpPr>
        <p:spPr>
          <a:xfrm>
            <a:off x="1499579" y="2912742"/>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032" name="对角圆角矩形 6"/>
          <p:cNvSpPr/>
          <p:nvPr>
            <p:custDataLst>
              <p:tags r:id="rId11"/>
            </p:custDataLst>
          </p:nvPr>
        </p:nvSpPr>
        <p:spPr>
          <a:xfrm>
            <a:off x="1499579" y="2771475"/>
            <a:ext cx="559136" cy="533537"/>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034" name="直角三角形 7"/>
          <p:cNvSpPr/>
          <p:nvPr>
            <p:custDataLst>
              <p:tags r:id="rId12"/>
            </p:custDataLst>
          </p:nvPr>
        </p:nvSpPr>
        <p:spPr>
          <a:xfrm>
            <a:off x="2058840" y="2772765"/>
            <a:ext cx="84243" cy="14040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036" name="文本框 8"/>
          <p:cNvSpPr txBox="1"/>
          <p:nvPr>
            <p:custDataLst>
              <p:tags r:id="rId13"/>
            </p:custDataLst>
          </p:nvPr>
        </p:nvSpPr>
        <p:spPr>
          <a:xfrm>
            <a:off x="2094963" y="2923707"/>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跨界营销：不同行业、领域的企业共同策划和推广活动</a:t>
            </a:r>
            <a:endParaRPr lang="zh-CN" altLang="en-US">
              <a:solidFill>
                <a:schemeClr val="dk1">
                  <a:lumMod val="80000"/>
                  <a:lumOff val="20000"/>
                </a:schemeClr>
              </a:solidFill>
              <a:latin typeface="+mn-ea"/>
              <a:sym typeface="+mn-ea"/>
            </a:endParaRPr>
          </a:p>
        </p:txBody>
      </p:sp>
      <p:sp>
        <p:nvSpPr>
          <p:cNvPr id="1049038" name="对角圆角矩形 9"/>
          <p:cNvSpPr/>
          <p:nvPr>
            <p:custDataLst>
              <p:tags r:id="rId14"/>
            </p:custDataLst>
          </p:nvPr>
        </p:nvSpPr>
        <p:spPr>
          <a:xfrm>
            <a:off x="1499579" y="5475536"/>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040" name="对角圆角矩形 10"/>
          <p:cNvSpPr/>
          <p:nvPr>
            <p:custDataLst>
              <p:tags r:id="rId15"/>
            </p:custDataLst>
          </p:nvPr>
        </p:nvSpPr>
        <p:spPr>
          <a:xfrm>
            <a:off x="1499579" y="5334270"/>
            <a:ext cx="559136" cy="533537"/>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042" name="直角三角形 11"/>
          <p:cNvSpPr/>
          <p:nvPr>
            <p:custDataLst>
              <p:tags r:id="rId16"/>
            </p:custDataLst>
          </p:nvPr>
        </p:nvSpPr>
        <p:spPr>
          <a:xfrm>
            <a:off x="2058840" y="5334915"/>
            <a:ext cx="84243" cy="140404"/>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044" name="文本框 12"/>
          <p:cNvSpPr txBox="1"/>
          <p:nvPr>
            <p:custDataLst>
              <p:tags r:id="rId17"/>
            </p:custDataLst>
          </p:nvPr>
        </p:nvSpPr>
        <p:spPr>
          <a:xfrm>
            <a:off x="2094963" y="5485857"/>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跨界投资：不同行业、领域的企业共同投资、合作开发项目或业务</a:t>
            </a:r>
            <a:endParaRPr lang="en-US" altLang="zh-CN">
              <a:solidFill>
                <a:schemeClr val="dk1">
                  <a:lumMod val="80000"/>
                  <a:lumOff val="20000"/>
                </a:schemeClr>
              </a:solidFill>
              <a:latin typeface="+mn-ea"/>
              <a:sym typeface="+mn-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078" name="文本占位符 3"/>
          <p:cNvSpPr>
            <a:spLocks noGrp="1"/>
          </p:cNvSpPr>
          <p:nvPr>
            <p:ph type="body" idx="2"/>
            <p:custDataLst>
              <p:tags r:id="rId2"/>
            </p:custDataLst>
          </p:nvPr>
        </p:nvSpPr>
        <p:spPr/>
        <p:txBody>
          <a:bodyPr/>
          <a:lstStyle/>
          <a:p>
            <a:r>
              <a:rPr lang="zh-CN" altLang="en-US"/>
              <a:t>PART TWO</a:t>
            </a:r>
            <a:endParaRPr lang="zh-CN" altLang="en-US"/>
          </a:p>
        </p:txBody>
      </p:sp>
      <p:sp>
        <p:nvSpPr>
          <p:cNvPr id="1049080" name="标题 4"/>
          <p:cNvSpPr>
            <a:spLocks noGrp="1"/>
          </p:cNvSpPr>
          <p:nvPr>
            <p:ph type="title" idx="1"/>
            <p:custDataLst>
              <p:tags r:id="rId3"/>
            </p:custDataLst>
          </p:nvPr>
        </p:nvSpPr>
        <p:spPr/>
        <p:txBody>
          <a:bodyPr>
            <a:normAutofit fontScale="96296"/>
          </a:bodyPr>
          <a:lstStyle/>
          <a:p>
            <a:r>
              <a:rPr lang="zh-CN" altLang="en-US"/>
              <a:t>联合营销活动的定义和目的</a:t>
            </a:r>
            <a:endParaRPr lang="zh-CN" altLang="en-US"/>
          </a:p>
        </p:txBody>
      </p:sp>
    </p:spTree>
    <p:custDataLst>
      <p:tags r:id="rId4"/>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114" name="标题 2"/>
          <p:cNvSpPr>
            <a:spLocks noGrp="1"/>
          </p:cNvSpPr>
          <p:nvPr>
            <p:ph type="title" idx="1"/>
          </p:nvPr>
        </p:nvSpPr>
        <p:spPr/>
        <p:txBody>
          <a:bodyPr>
            <a:normAutofit fontScale="94444"/>
          </a:bodyPr>
          <a:lstStyle/>
          <a:p>
            <a:r>
              <a:rPr lang="zh-CN" altLang="en-US"/>
              <a:t>联合营销活动的定义</a:t>
            </a:r>
            <a:endParaRPr lang="zh-CN" altLang="en-US"/>
          </a:p>
        </p:txBody>
      </p:sp>
      <p:sp>
        <p:nvSpPr>
          <p:cNvPr id="1049116" name="任意多边形 20"/>
          <p:cNvSpPr/>
          <p:nvPr>
            <p:custDataLst>
              <p:tags r:id="rId2"/>
            </p:custDataLst>
          </p:nvPr>
        </p:nvSpPr>
        <p:spPr>
          <a:xfrm rot="2700000">
            <a:off x="1722571"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20000"/>
              </a:lnSpc>
            </a:pPr>
            <a:endParaRPr>
              <a:latin typeface="+mn-ea"/>
              <a:sym typeface="Arial" pitchFamily="34" charset="0"/>
            </a:endParaRPr>
          </a:p>
        </p:txBody>
      </p:sp>
      <p:sp>
        <p:nvSpPr>
          <p:cNvPr id="1049118" name="文本框 24"/>
          <p:cNvSpPr txBox="1"/>
          <p:nvPr>
            <p:custDataLst>
              <p:tags r:id="rId3"/>
            </p:custDataLst>
          </p:nvPr>
        </p:nvSpPr>
        <p:spPr bwMode="auto">
          <a:xfrm>
            <a:off x="1368142" y="3219781"/>
            <a:ext cx="1986438" cy="302972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联合营销活动是指两个或多个企业或品牌共同策划和实施的营销活动。</a:t>
            </a:r>
            <a:endParaRPr lang="zh-CN" altLang="en-US" sz="2000" spc="150">
              <a:solidFill>
                <a:schemeClr val="tx1">
                  <a:lumMod val="75000"/>
                  <a:lumOff val="25000"/>
                </a:schemeClr>
              </a:solidFill>
              <a:latin typeface="+mn-ea"/>
              <a:sym typeface="+mn-ea"/>
            </a:endParaRPr>
          </a:p>
        </p:txBody>
      </p:sp>
      <p:sp>
        <p:nvSpPr>
          <p:cNvPr id="1049120" name="矩形 42"/>
          <p:cNvSpPr/>
          <p:nvPr>
            <p:custDataLst>
              <p:tags r:id="rId4"/>
            </p:custDataLst>
          </p:nvPr>
        </p:nvSpPr>
        <p:spPr>
          <a:xfrm>
            <a:off x="1499676" y="2843970"/>
            <a:ext cx="1723029" cy="122017"/>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40000"/>
              </a:lnSpc>
            </a:pPr>
            <a:endParaRPr>
              <a:latin typeface="+mn-ea"/>
              <a:sym typeface="Arial" pitchFamily="34" charset="0"/>
            </a:endParaRPr>
          </a:p>
        </p:txBody>
      </p:sp>
      <p:sp>
        <p:nvSpPr>
          <p:cNvPr id="1049122" name="任意多边形 18"/>
          <p:cNvSpPr/>
          <p:nvPr>
            <p:custDataLst>
              <p:tags r:id="rId5"/>
            </p:custDataLst>
          </p:nvPr>
        </p:nvSpPr>
        <p:spPr>
          <a:xfrm rot="5400000">
            <a:off x="4210703"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20000"/>
              </a:lnSpc>
            </a:pPr>
            <a:endParaRPr>
              <a:latin typeface="+mn-ea"/>
              <a:sym typeface="Arial" pitchFamily="34" charset="0"/>
            </a:endParaRPr>
          </a:p>
        </p:txBody>
      </p:sp>
      <p:sp>
        <p:nvSpPr>
          <p:cNvPr id="1049124" name="文本框 27"/>
          <p:cNvSpPr txBox="1"/>
          <p:nvPr>
            <p:custDataLst>
              <p:tags r:id="rId6"/>
            </p:custDataLst>
          </p:nvPr>
        </p:nvSpPr>
        <p:spPr bwMode="auto">
          <a:xfrm>
            <a:off x="3855625" y="3219781"/>
            <a:ext cx="1986438" cy="3029721"/>
          </a:xfrm>
          <a:prstGeom prst="rect">
            <a:avLst/>
          </a:prstGeom>
          <a:noFill/>
        </p:spPr>
        <p:txBody>
          <a:bodyPr vert="horz" wrap="square" lIns="91440" tIns="45720" rIns="91440" bIns="45720" rtlCol="0" anchor="t" anchorCtr="0">
            <a:normAutofit fontScale="9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目的是通过合作，实现资源共享，降低营销成本，提高品牌知名度和影响力。</a:t>
            </a:r>
            <a:endParaRPr lang="zh-CN" altLang="en-US" sz="2000" spc="150">
              <a:solidFill>
                <a:schemeClr val="tx1">
                  <a:lumMod val="75000"/>
                  <a:lumOff val="25000"/>
                </a:schemeClr>
              </a:solidFill>
              <a:latin typeface="+mn-ea"/>
              <a:sym typeface="+mn-ea"/>
            </a:endParaRPr>
          </a:p>
        </p:txBody>
      </p:sp>
      <p:sp>
        <p:nvSpPr>
          <p:cNvPr id="1049126" name="矩形 43"/>
          <p:cNvSpPr/>
          <p:nvPr>
            <p:custDataLst>
              <p:tags r:id="rId7"/>
            </p:custDataLst>
          </p:nvPr>
        </p:nvSpPr>
        <p:spPr>
          <a:xfrm>
            <a:off x="3987807" y="2843970"/>
            <a:ext cx="1723029" cy="122017"/>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40000"/>
              </a:lnSpc>
            </a:pPr>
            <a:endParaRPr>
              <a:latin typeface="+mn-ea"/>
              <a:sym typeface="Arial" pitchFamily="34" charset="0"/>
            </a:endParaRPr>
          </a:p>
        </p:txBody>
      </p:sp>
      <p:sp>
        <p:nvSpPr>
          <p:cNvPr id="1049128" name="任意多边形 21"/>
          <p:cNvSpPr/>
          <p:nvPr>
            <p:custDataLst>
              <p:tags r:id="rId8"/>
            </p:custDataLst>
          </p:nvPr>
        </p:nvSpPr>
        <p:spPr>
          <a:xfrm rot="18900000" flipH="1">
            <a:off x="6698186"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20000"/>
              </a:lnSpc>
            </a:pPr>
            <a:endParaRPr>
              <a:latin typeface="+mn-ea"/>
              <a:sym typeface="Arial" pitchFamily="34" charset="0"/>
            </a:endParaRPr>
          </a:p>
        </p:txBody>
      </p:sp>
      <p:sp>
        <p:nvSpPr>
          <p:cNvPr id="1049130" name="文本框 30"/>
          <p:cNvSpPr txBox="1"/>
          <p:nvPr>
            <p:custDataLst>
              <p:tags r:id="rId9"/>
            </p:custDataLst>
          </p:nvPr>
        </p:nvSpPr>
        <p:spPr bwMode="auto">
          <a:xfrm>
            <a:off x="6343757" y="3219781"/>
            <a:ext cx="1986438" cy="3029721"/>
          </a:xfrm>
          <a:prstGeom prst="rect">
            <a:avLst/>
          </a:prstGeom>
          <a:noFill/>
        </p:spPr>
        <p:txBody>
          <a:bodyPr vert="horz" wrap="square" lIns="91440" tIns="45720" rIns="91440" bIns="45720" rtlCol="0" anchor="t" anchorCtr="0">
            <a:normAutofit fontScale="9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联合营销活动可以包括产品联合推广、联合广告、联合促销等多种形式。</a:t>
            </a:r>
            <a:endParaRPr lang="zh-CN" altLang="en-US" sz="2000" spc="150">
              <a:solidFill>
                <a:schemeClr val="tx1">
                  <a:lumMod val="75000"/>
                  <a:lumOff val="25000"/>
                </a:schemeClr>
              </a:solidFill>
              <a:latin typeface="+mn-ea"/>
              <a:sym typeface="+mn-ea"/>
            </a:endParaRPr>
          </a:p>
        </p:txBody>
      </p:sp>
      <p:sp>
        <p:nvSpPr>
          <p:cNvPr id="1049132" name="矩形 44"/>
          <p:cNvSpPr/>
          <p:nvPr>
            <p:custDataLst>
              <p:tags r:id="rId10"/>
            </p:custDataLst>
          </p:nvPr>
        </p:nvSpPr>
        <p:spPr>
          <a:xfrm>
            <a:off x="6474643" y="2843970"/>
            <a:ext cx="1723029" cy="122017"/>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40000"/>
              </a:lnSpc>
            </a:pPr>
            <a:endParaRPr>
              <a:latin typeface="+mn-ea"/>
              <a:sym typeface="Arial" pitchFamily="34" charset="0"/>
            </a:endParaRPr>
          </a:p>
        </p:txBody>
      </p:sp>
      <p:sp>
        <p:nvSpPr>
          <p:cNvPr id="1049134" name="任意多边形 22"/>
          <p:cNvSpPr/>
          <p:nvPr>
            <p:custDataLst>
              <p:tags r:id="rId11"/>
            </p:custDataLst>
          </p:nvPr>
        </p:nvSpPr>
        <p:spPr>
          <a:xfrm rot="2700000" flipH="1" flipV="1">
            <a:off x="9185670"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20000"/>
              </a:lnSpc>
            </a:pPr>
            <a:endParaRPr>
              <a:latin typeface="+mn-ea"/>
              <a:sym typeface="Arial" pitchFamily="34" charset="0"/>
            </a:endParaRPr>
          </a:p>
        </p:txBody>
      </p:sp>
      <p:sp>
        <p:nvSpPr>
          <p:cNvPr id="1049136" name="文本框 33"/>
          <p:cNvSpPr txBox="1"/>
          <p:nvPr>
            <p:custDataLst>
              <p:tags r:id="rId12"/>
            </p:custDataLst>
          </p:nvPr>
        </p:nvSpPr>
        <p:spPr bwMode="auto">
          <a:xfrm>
            <a:off x="8831241" y="3219781"/>
            <a:ext cx="1986438" cy="302972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联合营销活动可以增强企业的市场竞争力，提高市场份额。</a:t>
            </a:r>
            <a:endParaRPr lang="zh-CN" altLang="en-US" sz="2000" spc="150">
              <a:solidFill>
                <a:schemeClr val="tx1">
                  <a:lumMod val="75000"/>
                  <a:lumOff val="25000"/>
                </a:schemeClr>
              </a:solidFill>
              <a:latin typeface="+mn-ea"/>
              <a:sym typeface="+mn-ea"/>
            </a:endParaRPr>
          </a:p>
        </p:txBody>
      </p:sp>
      <p:sp>
        <p:nvSpPr>
          <p:cNvPr id="1049138" name="矩形 45"/>
          <p:cNvSpPr/>
          <p:nvPr>
            <p:custDataLst>
              <p:tags r:id="rId13"/>
            </p:custDataLst>
          </p:nvPr>
        </p:nvSpPr>
        <p:spPr>
          <a:xfrm>
            <a:off x="8962775" y="2843970"/>
            <a:ext cx="1723029" cy="122017"/>
          </a:xfrm>
          <a:prstGeom prst="rect">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40000"/>
              </a:lnSpc>
            </a:pPr>
            <a:endParaRPr>
              <a:latin typeface="+mn-ea"/>
              <a:sym typeface="Arial" pitchFamily="34" charset="0"/>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172" name="标题 2"/>
          <p:cNvSpPr>
            <a:spLocks noGrp="1"/>
          </p:cNvSpPr>
          <p:nvPr>
            <p:ph type="title" idx="1"/>
          </p:nvPr>
        </p:nvSpPr>
        <p:spPr/>
        <p:txBody>
          <a:bodyPr>
            <a:normAutofit fontScale="94444"/>
          </a:bodyPr>
          <a:lstStyle/>
          <a:p>
            <a:r>
              <a:rPr lang="zh-CN" altLang="en-US"/>
              <a:t>联合营销活动的目的</a:t>
            </a:r>
            <a:endParaRPr lang="zh-CN" altLang="en-US"/>
          </a:p>
        </p:txBody>
      </p:sp>
      <p:sp>
        <p:nvSpPr>
          <p:cNvPr id="1049174" name="圆角矩形 3"/>
          <p:cNvSpPr/>
          <p:nvPr>
            <p:custDataLst>
              <p:tags r:id="rId2"/>
            </p:custDataLst>
          </p:nvPr>
        </p:nvSpPr>
        <p:spPr>
          <a:xfrm rot="16200000">
            <a:off x="5702559" y="-2340097"/>
            <a:ext cx="780882" cy="10431375"/>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176" name="圆角矩形 4"/>
          <p:cNvSpPr/>
          <p:nvPr>
            <p:custDataLst>
              <p:tags r:id="rId3"/>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178" name="圆角矩形 5"/>
          <p:cNvSpPr/>
          <p:nvPr>
            <p:custDataLst>
              <p:tags r:id="rId4"/>
            </p:custDataLst>
          </p:nvPr>
        </p:nvSpPr>
        <p:spPr>
          <a:xfrm rot="16200000">
            <a:off x="5702559" y="-3334355"/>
            <a:ext cx="780882" cy="10430619"/>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180" name="圆角矩形 6"/>
          <p:cNvSpPr/>
          <p:nvPr>
            <p:custDataLst>
              <p:tags r:id="rId5"/>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182" name="圆角矩形 11"/>
          <p:cNvSpPr/>
          <p:nvPr>
            <p:custDataLst>
              <p:tags r:id="rId6"/>
            </p:custDataLst>
          </p:nvPr>
        </p:nvSpPr>
        <p:spPr>
          <a:xfrm rot="16200000">
            <a:off x="5702559" y="-350938"/>
            <a:ext cx="780882" cy="10431375"/>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184" name="圆角矩形 12"/>
          <p:cNvSpPr/>
          <p:nvPr>
            <p:custDataLst>
              <p:tags r:id="rId7"/>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186" name="圆角矩形 9"/>
          <p:cNvSpPr/>
          <p:nvPr>
            <p:custDataLst>
              <p:tags r:id="rId8"/>
            </p:custDataLst>
          </p:nvPr>
        </p:nvSpPr>
        <p:spPr>
          <a:xfrm rot="16200000">
            <a:off x="5702559" y="-1345196"/>
            <a:ext cx="780882" cy="10430619"/>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188" name="圆角矩形 10"/>
          <p:cNvSpPr/>
          <p:nvPr>
            <p:custDataLst>
              <p:tags r:id="rId9"/>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190" name="圆角矩形 7"/>
          <p:cNvSpPr/>
          <p:nvPr>
            <p:custDataLst>
              <p:tags r:id="rId10"/>
            </p:custDataLst>
          </p:nvPr>
        </p:nvSpPr>
        <p:spPr>
          <a:xfrm rot="16200000">
            <a:off x="5702559" y="642678"/>
            <a:ext cx="780882" cy="10431375"/>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192" name="圆角矩形 8"/>
          <p:cNvSpPr/>
          <p:nvPr>
            <p:custDataLst>
              <p:tags r:id="rId11"/>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194" name="文本框 14"/>
          <p:cNvSpPr txBox="1"/>
          <p:nvPr>
            <p:custDataLst>
              <p:tags r:id="rId12"/>
            </p:custDataLst>
          </p:nvPr>
        </p:nvSpPr>
        <p:spPr>
          <a:xfrm>
            <a:off x="1315483" y="5469361"/>
            <a:ext cx="9992637" cy="780239"/>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latin typeface="+mn-ea"/>
                <a:ea typeface="+mn-ea"/>
              </a:rPr>
              <a:t>促进企业间的合作与交流</a:t>
            </a:r>
            <a:endParaRPr lang="zh-CN" altLang="en-US" sz="2000">
              <a:latin typeface="+mn-ea"/>
              <a:ea typeface="+mn-ea"/>
            </a:endParaRPr>
          </a:p>
        </p:txBody>
      </p:sp>
      <p:sp>
        <p:nvSpPr>
          <p:cNvPr id="1049196" name="文本框 15"/>
          <p:cNvSpPr txBox="1"/>
          <p:nvPr>
            <p:custDataLst>
              <p:tags r:id="rId13"/>
            </p:custDataLst>
          </p:nvPr>
        </p:nvSpPr>
        <p:spPr>
          <a:xfrm>
            <a:off x="1316126" y="3479559"/>
            <a:ext cx="9992637" cy="780882"/>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latin typeface="+mn-ea"/>
                <a:ea typeface="+mn-ea"/>
              </a:rPr>
              <a:t>降低营销成本和推广费用</a:t>
            </a:r>
            <a:endParaRPr lang="zh-CN" altLang="en-US" sz="2000">
              <a:latin typeface="+mn-ea"/>
              <a:ea typeface="+mn-ea"/>
            </a:endParaRPr>
          </a:p>
        </p:txBody>
      </p:sp>
      <p:sp>
        <p:nvSpPr>
          <p:cNvPr id="1049198" name="文本框 16"/>
          <p:cNvSpPr txBox="1"/>
          <p:nvPr>
            <p:custDataLst>
              <p:tags r:id="rId14"/>
            </p:custDataLst>
          </p:nvPr>
        </p:nvSpPr>
        <p:spPr>
          <a:xfrm>
            <a:off x="1315483" y="4475103"/>
            <a:ext cx="9992637" cy="780239"/>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latin typeface="+mn-ea"/>
                <a:ea typeface="+mn-ea"/>
              </a:rPr>
              <a:t>增强客户忠诚度和满意度</a:t>
            </a:r>
            <a:endParaRPr lang="zh-CN" altLang="en-US" sz="2000">
              <a:latin typeface="+mn-ea"/>
              <a:ea typeface="+mn-ea"/>
            </a:endParaRPr>
          </a:p>
        </p:txBody>
      </p:sp>
      <p:sp>
        <p:nvSpPr>
          <p:cNvPr id="1049200" name="文本框 17"/>
          <p:cNvSpPr txBox="1"/>
          <p:nvPr>
            <p:custDataLst>
              <p:tags r:id="rId15"/>
            </p:custDataLst>
          </p:nvPr>
        </p:nvSpPr>
        <p:spPr>
          <a:xfrm>
            <a:off x="1316126" y="1490400"/>
            <a:ext cx="9992637" cy="780882"/>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latin typeface="+mn-ea"/>
                <a:ea typeface="+mn-ea"/>
              </a:rPr>
              <a:t>提高品牌知名度和影响力</a:t>
            </a:r>
            <a:endParaRPr lang="zh-CN" altLang="en-US" sz="2000">
              <a:latin typeface="+mn-ea"/>
              <a:ea typeface="+mn-ea"/>
            </a:endParaRPr>
          </a:p>
        </p:txBody>
      </p:sp>
      <p:sp>
        <p:nvSpPr>
          <p:cNvPr id="1049202" name="文本框 18"/>
          <p:cNvSpPr txBox="1"/>
          <p:nvPr>
            <p:custDataLst>
              <p:tags r:id="rId16"/>
            </p:custDataLst>
          </p:nvPr>
        </p:nvSpPr>
        <p:spPr>
          <a:xfrm>
            <a:off x="1315483" y="2485944"/>
            <a:ext cx="9992637" cy="780239"/>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a:latin typeface="+mn-ea"/>
                <a:ea typeface="+mn-ea"/>
              </a:rPr>
              <a:t>增加销售额和市场份额</a:t>
            </a:r>
            <a:endParaRPr lang="zh-CN" altLang="en-US" sz="2000">
              <a:latin typeface="+mn-ea"/>
              <a:ea typeface="+mn-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236" name="标题 2"/>
          <p:cNvSpPr>
            <a:spLocks noGrp="1"/>
          </p:cNvSpPr>
          <p:nvPr>
            <p:ph type="title" idx="1"/>
          </p:nvPr>
        </p:nvSpPr>
        <p:spPr/>
        <p:txBody>
          <a:bodyPr>
            <a:normAutofit fontScale="94444"/>
          </a:bodyPr>
          <a:lstStyle/>
          <a:p>
            <a:r>
              <a:rPr lang="zh-CN" altLang="en-US"/>
              <a:t>联合营销活动的优势</a:t>
            </a:r>
            <a:endParaRPr lang="zh-CN" altLang="en-US"/>
          </a:p>
        </p:txBody>
      </p:sp>
      <p:sp>
        <p:nvSpPr>
          <p:cNvPr id="1049238" name="五边形 30"/>
          <p:cNvSpPr/>
          <p:nvPr>
            <p:custDataLst>
              <p:tags r:id="rId2"/>
            </p:custDataLst>
          </p:nvPr>
        </p:nvSpPr>
        <p:spPr>
          <a:xfrm>
            <a:off x="608400" y="3293207"/>
            <a:ext cx="2907318" cy="1181787"/>
          </a:xfrm>
          <a:prstGeom prst="homePlate">
            <a:avLst>
              <a:gd name="adj" fmla="val 50000"/>
            </a:avLst>
          </a:prstGeom>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40" name="燕尾形 36"/>
          <p:cNvSpPr/>
          <p:nvPr>
            <p:custDataLst>
              <p:tags r:id="rId3"/>
            </p:custDataLst>
          </p:nvPr>
        </p:nvSpPr>
        <p:spPr>
          <a:xfrm>
            <a:off x="3220492" y="3293207"/>
            <a:ext cx="2907318" cy="1181787"/>
          </a:xfrm>
          <a:prstGeom prst="chevron">
            <a:avLst>
              <a:gd name="adj" fmla="val 50000"/>
            </a:avLst>
          </a:prstGeom>
          <a:solidFill>
            <a:schemeClr val="accent2"/>
          </a:solidFill>
          <a:ln>
            <a:noFill/>
          </a:ln>
          <a:effectLst>
            <a:outerShdw blurRad="50800" dist="38100" algn="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42" name="燕尾形 37"/>
          <p:cNvSpPr/>
          <p:nvPr>
            <p:custDataLst>
              <p:tags r:id="rId4"/>
            </p:custDataLst>
          </p:nvPr>
        </p:nvSpPr>
        <p:spPr>
          <a:xfrm>
            <a:off x="8444676" y="3293207"/>
            <a:ext cx="2907318" cy="1181787"/>
          </a:xfrm>
          <a:prstGeom prst="chevron">
            <a:avLst>
              <a:gd name="adj" fmla="val 50000"/>
            </a:avLst>
          </a:prstGeom>
          <a:solidFill>
            <a:schemeClr val="accent4"/>
          </a:solidFill>
          <a:ln>
            <a:noFill/>
          </a:ln>
          <a:effectLst>
            <a:outerShdw blurRad="50800" dist="38100" algn="l"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44" name="燕尾形 38"/>
          <p:cNvSpPr/>
          <p:nvPr>
            <p:custDataLst>
              <p:tags r:id="rId5"/>
            </p:custDataLst>
          </p:nvPr>
        </p:nvSpPr>
        <p:spPr>
          <a:xfrm>
            <a:off x="5832584" y="3293207"/>
            <a:ext cx="2907318" cy="1181787"/>
          </a:xfrm>
          <a:prstGeom prst="chevron">
            <a:avLst>
              <a:gd name="adj" fmla="val 50000"/>
            </a:avLst>
          </a:prstGeom>
          <a:solidFill>
            <a:schemeClr val="accent6"/>
          </a:solidFill>
          <a:ln>
            <a:noFill/>
          </a:ln>
          <a:effectLst>
            <a:outerShdw blurRad="50800" dist="38100" algn="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46" name="文本框 3"/>
          <p:cNvSpPr txBox="1"/>
          <p:nvPr>
            <p:custDataLst>
              <p:tags r:id="rId6"/>
            </p:custDataLst>
          </p:nvPr>
        </p:nvSpPr>
        <p:spPr>
          <a:xfrm>
            <a:off x="3159684"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扩大市场：通过联合营销活动，可以扩大双方的市场份额</a:t>
            </a:r>
            <a:endParaRPr lang="zh-CN" altLang="en-US" sz="1400" spc="150">
              <a:solidFill>
                <a:schemeClr val="tx1"/>
              </a:solidFill>
              <a:effectLst/>
              <a:latin typeface="+mn-ea"/>
              <a:sym typeface="+mn-ea"/>
            </a:endParaRPr>
          </a:p>
        </p:txBody>
      </p:sp>
      <p:sp>
        <p:nvSpPr>
          <p:cNvPr id="1049248" name="文本框 6"/>
          <p:cNvSpPr txBox="1"/>
          <p:nvPr>
            <p:custDataLst>
              <p:tags r:id="rId7"/>
            </p:custDataLst>
          </p:nvPr>
        </p:nvSpPr>
        <p:spPr>
          <a:xfrm>
            <a:off x="608400"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资源共享：双方可以共享彼此的资源，降低成本</a:t>
            </a:r>
            <a:endParaRPr lang="zh-CN" altLang="en-US" sz="1400" spc="150">
              <a:solidFill>
                <a:schemeClr val="tx1"/>
              </a:solidFill>
              <a:effectLst/>
              <a:latin typeface="+mn-ea"/>
              <a:sym typeface="+mn-ea"/>
            </a:endParaRPr>
          </a:p>
        </p:txBody>
      </p:sp>
      <p:sp>
        <p:nvSpPr>
          <p:cNvPr id="1049250" name="文本框 7"/>
          <p:cNvSpPr txBox="1"/>
          <p:nvPr>
            <p:custDataLst>
              <p:tags r:id="rId8"/>
            </p:custDataLst>
          </p:nvPr>
        </p:nvSpPr>
        <p:spPr>
          <a:xfrm>
            <a:off x="5830821"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提高品牌知名度：联合营销活动可以提高双方的品牌知名度和影响力</a:t>
            </a:r>
            <a:endParaRPr lang="zh-CN" altLang="en-US" sz="1400" spc="150">
              <a:solidFill>
                <a:schemeClr val="tx1"/>
              </a:solidFill>
              <a:effectLst/>
              <a:latin typeface="+mn-ea"/>
              <a:sym typeface="+mn-ea"/>
            </a:endParaRPr>
          </a:p>
        </p:txBody>
      </p:sp>
      <p:sp>
        <p:nvSpPr>
          <p:cNvPr id="1049252" name="文本框 8"/>
          <p:cNvSpPr txBox="1"/>
          <p:nvPr>
            <p:custDataLst>
              <p:tags r:id="rId9"/>
            </p:custDataLst>
          </p:nvPr>
        </p:nvSpPr>
        <p:spPr>
          <a:xfrm>
            <a:off x="8442032"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创新营销方式：联合营销活动可以创新营销方式，提高营销效果</a:t>
            </a:r>
            <a:endParaRPr lang="zh-CN" altLang="en-US" sz="1400" spc="150">
              <a:solidFill>
                <a:schemeClr val="tx1"/>
              </a:solidFill>
              <a:effectLst/>
              <a:latin typeface="+mn-ea"/>
              <a:sym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286" name="文本占位符 3"/>
          <p:cNvSpPr>
            <a:spLocks noGrp="1"/>
          </p:cNvSpPr>
          <p:nvPr>
            <p:ph type="body" idx="2"/>
            <p:custDataLst>
              <p:tags r:id="rId2"/>
            </p:custDataLst>
          </p:nvPr>
        </p:nvSpPr>
        <p:spPr/>
        <p:txBody>
          <a:bodyPr/>
          <a:lstStyle/>
          <a:p>
            <a:r>
              <a:rPr lang="zh-CN" altLang="en-US"/>
              <a:t>PART THREE</a:t>
            </a:r>
            <a:endParaRPr lang="zh-CN" altLang="en-US"/>
          </a:p>
        </p:txBody>
      </p:sp>
      <p:sp>
        <p:nvSpPr>
          <p:cNvPr id="1049288" name="标题 4"/>
          <p:cNvSpPr>
            <a:spLocks noGrp="1"/>
          </p:cNvSpPr>
          <p:nvPr>
            <p:ph type="title" idx="1"/>
            <p:custDataLst>
              <p:tags r:id="rId3"/>
            </p:custDataLst>
          </p:nvPr>
        </p:nvSpPr>
        <p:spPr/>
        <p:txBody>
          <a:bodyPr>
            <a:normAutofit fontScale="96296"/>
          </a:bodyPr>
          <a:lstStyle/>
          <a:p>
            <a:r>
              <a:rPr lang="zh-CN" altLang="en-US"/>
              <a:t>跨界合作与联合营销活动的实施方式</a:t>
            </a:r>
            <a:endParaRPr lang="zh-CN" altLang="en-US"/>
          </a:p>
        </p:txBody>
      </p:sp>
    </p:spTree>
    <p:custDataLst>
      <p:tags r:id="rId4"/>
    </p:custData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322" name="标题 2"/>
          <p:cNvSpPr>
            <a:spLocks noGrp="1"/>
          </p:cNvSpPr>
          <p:nvPr>
            <p:ph type="title" idx="1"/>
          </p:nvPr>
        </p:nvSpPr>
        <p:spPr/>
        <p:txBody>
          <a:bodyPr>
            <a:normAutofit fontScale="94444"/>
          </a:bodyPr>
          <a:lstStyle/>
          <a:p>
            <a:r>
              <a:rPr lang="zh-CN" altLang="en-US"/>
              <a:t>品牌合作</a:t>
            </a:r>
            <a:endParaRPr lang="zh-CN" altLang="en-US"/>
          </a:p>
        </p:txBody>
      </p:sp>
      <p:sp>
        <p:nvSpPr>
          <p:cNvPr id="1049324" name="矩形 3"/>
          <p:cNvSpPr/>
          <p:nvPr>
            <p:custDataLst>
              <p:tags r:id="rId2"/>
            </p:custDataLst>
          </p:nvPr>
        </p:nvSpPr>
        <p:spPr>
          <a:xfrm>
            <a:off x="972714" y="1775192"/>
            <a:ext cx="4918093" cy="1241586"/>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26" name="矩形 13"/>
          <p:cNvSpPr/>
          <p:nvPr>
            <p:custDataLst>
              <p:tags r:id="rId3"/>
            </p:custDataLst>
          </p:nvPr>
        </p:nvSpPr>
        <p:spPr>
          <a:xfrm>
            <a:off x="608400" y="1775192"/>
            <a:ext cx="177667" cy="124158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28" name="文本框 4"/>
          <p:cNvSpPr txBox="1"/>
          <p:nvPr>
            <p:custDataLst>
              <p:tags r:id="rId4"/>
            </p:custDataLst>
          </p:nvPr>
        </p:nvSpPr>
        <p:spPr>
          <a:xfrm>
            <a:off x="1160644" y="1882305"/>
            <a:ext cx="4619588" cy="1027100"/>
          </a:xfrm>
          <a:prstGeom prst="rect">
            <a:avLst/>
          </a:prstGeom>
          <a:noFill/>
        </p:spPr>
        <p:txBody>
          <a:bodyPr vert="horz" wrap="square" lIns="91440" tIns="45720" rIns="91440" bIns="45720" rtlCol="0" anchor="ctr" anchorCtr="0">
            <a:normAutofit fontScale="9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确定合作品牌：选择与自身品牌定位相符、目标市场一致的品牌进行合作</a:t>
            </a:r>
            <a:endParaRPr lang="zh-CN" altLang="en-US" sz="2000" spc="150">
              <a:solidFill>
                <a:schemeClr val="tx1">
                  <a:lumMod val="85000"/>
                  <a:lumOff val="15000"/>
                </a:schemeClr>
              </a:solidFill>
              <a:latin typeface="+mn-ea"/>
              <a:sym typeface="+mn-ea"/>
            </a:endParaRPr>
          </a:p>
        </p:txBody>
      </p:sp>
      <p:sp>
        <p:nvSpPr>
          <p:cNvPr id="1049330" name="矩形 39"/>
          <p:cNvSpPr/>
          <p:nvPr>
            <p:custDataLst>
              <p:tags r:id="rId5"/>
            </p:custDataLst>
          </p:nvPr>
        </p:nvSpPr>
        <p:spPr>
          <a:xfrm>
            <a:off x="972714" y="3249126"/>
            <a:ext cx="4918093" cy="1241586"/>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32" name="矩形 5"/>
          <p:cNvSpPr/>
          <p:nvPr>
            <p:custDataLst>
              <p:tags r:id="rId6"/>
            </p:custDataLst>
          </p:nvPr>
        </p:nvSpPr>
        <p:spPr>
          <a:xfrm>
            <a:off x="608400" y="3249126"/>
            <a:ext cx="177667" cy="1241586"/>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34" name="文本框 41"/>
          <p:cNvSpPr txBox="1"/>
          <p:nvPr>
            <p:custDataLst>
              <p:tags r:id="rId7"/>
            </p:custDataLst>
          </p:nvPr>
        </p:nvSpPr>
        <p:spPr>
          <a:xfrm>
            <a:off x="1160644" y="3356240"/>
            <a:ext cx="4619588" cy="1027100"/>
          </a:xfrm>
          <a:prstGeom prst="rect">
            <a:avLst/>
          </a:prstGeom>
          <a:noFill/>
        </p:spPr>
        <p:txBody>
          <a:bodyPr vert="horz" wrap="square" lIns="91440" tIns="45720" rIns="91440" bIns="45720" rtlCol="0" anchor="ctr" anchorCtr="0">
            <a:normAutofit fontScale="9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制定合作方案：明确合作目标、合作方式、合作期限等</a:t>
            </a:r>
            <a:endParaRPr lang="zh-CN" altLang="en-US" sz="2000" spc="150">
              <a:solidFill>
                <a:schemeClr val="tx1">
                  <a:lumMod val="85000"/>
                  <a:lumOff val="15000"/>
                </a:schemeClr>
              </a:solidFill>
              <a:latin typeface="+mn-ea"/>
              <a:sym typeface="+mn-ea"/>
            </a:endParaRPr>
          </a:p>
        </p:txBody>
      </p:sp>
      <p:sp>
        <p:nvSpPr>
          <p:cNvPr id="1049336" name="矩形 12"/>
          <p:cNvSpPr/>
          <p:nvPr>
            <p:custDataLst>
              <p:tags r:id="rId8"/>
            </p:custDataLst>
          </p:nvPr>
        </p:nvSpPr>
        <p:spPr>
          <a:xfrm>
            <a:off x="972714" y="4723060"/>
            <a:ext cx="4918093" cy="1241586"/>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38" name="矩形 17"/>
          <p:cNvSpPr/>
          <p:nvPr>
            <p:custDataLst>
              <p:tags r:id="rId9"/>
            </p:custDataLst>
          </p:nvPr>
        </p:nvSpPr>
        <p:spPr>
          <a:xfrm>
            <a:off x="608400" y="4723060"/>
            <a:ext cx="177667" cy="1241586"/>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40" name="文本框 19"/>
          <p:cNvSpPr txBox="1"/>
          <p:nvPr>
            <p:custDataLst>
              <p:tags r:id="rId10"/>
            </p:custDataLst>
          </p:nvPr>
        </p:nvSpPr>
        <p:spPr>
          <a:xfrm>
            <a:off x="1160644" y="4830174"/>
            <a:ext cx="4619588" cy="1027100"/>
          </a:xfrm>
          <a:prstGeom prst="rect">
            <a:avLst/>
          </a:prstGeom>
          <a:noFill/>
        </p:spPr>
        <p:txBody>
          <a:bodyPr vert="horz" wrap="square" lIns="91440" tIns="45720" rIns="91440" bIns="45720" rtlCol="0" anchor="ctr" anchorCtr="0">
            <a:normAutofit fontScale="9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签订合作协议：明确双方权利和义务，确保合作顺利进行</a:t>
            </a:r>
            <a:endParaRPr lang="zh-CN" altLang="en-US" sz="2000" spc="150">
              <a:solidFill>
                <a:schemeClr val="tx1">
                  <a:lumMod val="85000"/>
                  <a:lumOff val="15000"/>
                </a:schemeClr>
              </a:solidFill>
              <a:latin typeface="+mn-ea"/>
              <a:sym typeface="+mn-ea"/>
            </a:endParaRPr>
          </a:p>
        </p:txBody>
      </p:sp>
      <p:sp>
        <p:nvSpPr>
          <p:cNvPr id="1049342" name="矩形 49"/>
          <p:cNvSpPr/>
          <p:nvPr>
            <p:custDataLst>
              <p:tags r:id="rId11"/>
            </p:custDataLst>
          </p:nvPr>
        </p:nvSpPr>
        <p:spPr>
          <a:xfrm>
            <a:off x="6659355" y="1775192"/>
            <a:ext cx="4918093" cy="1241586"/>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44" name="矩形 26"/>
          <p:cNvSpPr/>
          <p:nvPr>
            <p:custDataLst>
              <p:tags r:id="rId12"/>
            </p:custDataLst>
          </p:nvPr>
        </p:nvSpPr>
        <p:spPr>
          <a:xfrm>
            <a:off x="6295041" y="1775192"/>
            <a:ext cx="177667" cy="1241586"/>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46" name="文本框 27"/>
          <p:cNvSpPr txBox="1"/>
          <p:nvPr>
            <p:custDataLst>
              <p:tags r:id="rId13"/>
            </p:custDataLst>
          </p:nvPr>
        </p:nvSpPr>
        <p:spPr>
          <a:xfrm>
            <a:off x="6847285" y="1882305"/>
            <a:ext cx="4619588" cy="1027100"/>
          </a:xfrm>
          <a:prstGeom prst="rect">
            <a:avLst/>
          </a:prstGeom>
          <a:noFill/>
        </p:spPr>
        <p:txBody>
          <a:bodyPr vert="horz" wrap="square" lIns="91440" tIns="45720" rIns="91440" bIns="45720" rtlCol="0" anchor="ctr" anchorCtr="0">
            <a:normAutofit fontScale="9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联合推广：利用双方资源进行联合推广，提高品牌曝光度和影响力</a:t>
            </a:r>
            <a:endParaRPr lang="zh-CN" altLang="en-US" sz="2000" spc="150">
              <a:solidFill>
                <a:schemeClr val="tx1">
                  <a:lumMod val="85000"/>
                  <a:lumOff val="15000"/>
                </a:schemeClr>
              </a:solidFill>
              <a:latin typeface="+mn-ea"/>
              <a:sym typeface="+mn-ea"/>
            </a:endParaRPr>
          </a:p>
        </p:txBody>
      </p:sp>
      <p:sp>
        <p:nvSpPr>
          <p:cNvPr id="1049348" name="矩形 64"/>
          <p:cNvSpPr/>
          <p:nvPr>
            <p:custDataLst>
              <p:tags r:id="rId14"/>
            </p:custDataLst>
          </p:nvPr>
        </p:nvSpPr>
        <p:spPr>
          <a:xfrm>
            <a:off x="6659355" y="3249126"/>
            <a:ext cx="4918093" cy="1241586"/>
          </a:xfrm>
          <a:prstGeom prst="rect">
            <a:avLst/>
          </a:prstGeom>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50" name="矩形 65"/>
          <p:cNvSpPr/>
          <p:nvPr>
            <p:custDataLst>
              <p:tags r:id="rId15"/>
            </p:custDataLst>
          </p:nvPr>
        </p:nvSpPr>
        <p:spPr>
          <a:xfrm>
            <a:off x="6295041" y="3249126"/>
            <a:ext cx="177667" cy="1241586"/>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52" name="文本框 66"/>
          <p:cNvSpPr txBox="1"/>
          <p:nvPr>
            <p:custDataLst>
              <p:tags r:id="rId16"/>
            </p:custDataLst>
          </p:nvPr>
        </p:nvSpPr>
        <p:spPr>
          <a:xfrm>
            <a:off x="6847285" y="3356240"/>
            <a:ext cx="4619588" cy="1027100"/>
          </a:xfrm>
          <a:prstGeom prst="rect">
            <a:avLst/>
          </a:prstGeom>
          <a:noFill/>
        </p:spPr>
        <p:txBody>
          <a:bodyPr vert="horz" wrap="square" lIns="91440" tIns="45720" rIns="91440" bIns="45720" rtlCol="0" anchor="ctr" anchorCtr="0">
            <a:normAutofit fontScale="9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合作成果评估：对合作效果进行评估，总结经验教训，为后续合作提供参考</a:t>
            </a:r>
            <a:endParaRPr lang="zh-CN" altLang="en-US" sz="2000" spc="150">
              <a:solidFill>
                <a:schemeClr val="tx1">
                  <a:lumMod val="85000"/>
                  <a:lumOff val="15000"/>
                </a:schemeClr>
              </a:solidFill>
              <a:latin typeface="+mn-ea"/>
              <a:sym typeface="+mn-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386" name="标题 2"/>
          <p:cNvSpPr>
            <a:spLocks noGrp="1"/>
          </p:cNvSpPr>
          <p:nvPr>
            <p:ph type="title" idx="1"/>
          </p:nvPr>
        </p:nvSpPr>
        <p:spPr/>
        <p:txBody>
          <a:bodyPr>
            <a:normAutofit fontScale="94444"/>
          </a:bodyPr>
          <a:lstStyle/>
          <a:p>
            <a:r>
              <a:rPr lang="zh-CN" altLang="en-US"/>
              <a:t>资源共享</a:t>
            </a:r>
            <a:endParaRPr lang="zh-CN" altLang="en-US"/>
          </a:p>
        </p:txBody>
      </p:sp>
      <p:sp>
        <p:nvSpPr>
          <p:cNvPr id="1049388" name="矩形 3"/>
          <p:cNvSpPr/>
          <p:nvPr>
            <p:custDataLst>
              <p:tags r:id="rId2"/>
            </p:custDataLst>
          </p:nvPr>
        </p:nvSpPr>
        <p:spPr>
          <a:xfrm>
            <a:off x="1611886" y="1490400"/>
            <a:ext cx="9490524" cy="1043456"/>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90" name="矩形 13"/>
          <p:cNvSpPr/>
          <p:nvPr>
            <p:custDataLst>
              <p:tags r:id="rId3"/>
            </p:custDataLst>
          </p:nvPr>
        </p:nvSpPr>
        <p:spPr>
          <a:xfrm>
            <a:off x="1083650" y="1490400"/>
            <a:ext cx="257380" cy="104345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92" name="文本框 4"/>
          <p:cNvSpPr txBox="1"/>
          <p:nvPr>
            <p:custDataLst>
              <p:tags r:id="rId4"/>
            </p:custDataLst>
          </p:nvPr>
        </p:nvSpPr>
        <p:spPr>
          <a:xfrm>
            <a:off x="1883622" y="1580556"/>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合作伙伴选择：选择具有互补优势的合作伙伴</a:t>
            </a:r>
            <a:endParaRPr lang="zh-CN" altLang="en-US" sz="2000" spc="150">
              <a:solidFill>
                <a:schemeClr val="tx1">
                  <a:lumMod val="85000"/>
                  <a:lumOff val="15000"/>
                </a:schemeClr>
              </a:solidFill>
              <a:latin typeface="+mn-ea"/>
              <a:sym typeface="+mn-ea"/>
            </a:endParaRPr>
          </a:p>
        </p:txBody>
      </p:sp>
      <p:sp>
        <p:nvSpPr>
          <p:cNvPr id="1049394" name="矩形 39"/>
          <p:cNvSpPr/>
          <p:nvPr>
            <p:custDataLst>
              <p:tags r:id="rId5"/>
            </p:custDataLst>
          </p:nvPr>
        </p:nvSpPr>
        <p:spPr>
          <a:xfrm>
            <a:off x="1611886" y="2729087"/>
            <a:ext cx="9490524" cy="1043456"/>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96" name="矩形 5"/>
          <p:cNvSpPr/>
          <p:nvPr>
            <p:custDataLst>
              <p:tags r:id="rId6"/>
            </p:custDataLst>
          </p:nvPr>
        </p:nvSpPr>
        <p:spPr>
          <a:xfrm>
            <a:off x="1083650" y="2729087"/>
            <a:ext cx="257380" cy="1043456"/>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98" name="文本框 41"/>
          <p:cNvSpPr txBox="1"/>
          <p:nvPr>
            <p:custDataLst>
              <p:tags r:id="rId7"/>
            </p:custDataLst>
          </p:nvPr>
        </p:nvSpPr>
        <p:spPr>
          <a:xfrm>
            <a:off x="1883622" y="2819243"/>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资源整合：整合双方的资源，形成合力</a:t>
            </a:r>
            <a:endParaRPr lang="zh-CN" altLang="en-US" sz="2000" spc="150">
              <a:solidFill>
                <a:schemeClr val="tx1">
                  <a:lumMod val="85000"/>
                  <a:lumOff val="15000"/>
                </a:schemeClr>
              </a:solidFill>
              <a:latin typeface="+mn-ea"/>
              <a:sym typeface="+mn-ea"/>
            </a:endParaRPr>
          </a:p>
        </p:txBody>
      </p:sp>
      <p:sp>
        <p:nvSpPr>
          <p:cNvPr id="1049400" name="矩形 12"/>
          <p:cNvSpPr/>
          <p:nvPr>
            <p:custDataLst>
              <p:tags r:id="rId8"/>
            </p:custDataLst>
          </p:nvPr>
        </p:nvSpPr>
        <p:spPr>
          <a:xfrm>
            <a:off x="1611886" y="3967774"/>
            <a:ext cx="9490524" cy="1043456"/>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402" name="矩形 17"/>
          <p:cNvSpPr/>
          <p:nvPr>
            <p:custDataLst>
              <p:tags r:id="rId9"/>
            </p:custDataLst>
          </p:nvPr>
        </p:nvSpPr>
        <p:spPr>
          <a:xfrm>
            <a:off x="1083650" y="3967774"/>
            <a:ext cx="257380" cy="1043456"/>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404" name="文本框 19"/>
          <p:cNvSpPr txBox="1"/>
          <p:nvPr>
            <p:custDataLst>
              <p:tags r:id="rId10"/>
            </p:custDataLst>
          </p:nvPr>
        </p:nvSpPr>
        <p:spPr>
          <a:xfrm>
            <a:off x="1883622" y="4057930"/>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合作方式：确定合作方式，如联合推广、联合研发等</a:t>
            </a:r>
            <a:endParaRPr lang="zh-CN" altLang="en-US" sz="2000" spc="150">
              <a:solidFill>
                <a:schemeClr val="tx1">
                  <a:lumMod val="85000"/>
                  <a:lumOff val="15000"/>
                </a:schemeClr>
              </a:solidFill>
              <a:latin typeface="+mn-ea"/>
              <a:sym typeface="+mn-ea"/>
            </a:endParaRPr>
          </a:p>
        </p:txBody>
      </p:sp>
      <p:sp>
        <p:nvSpPr>
          <p:cNvPr id="1049406" name="矩形 49"/>
          <p:cNvSpPr/>
          <p:nvPr>
            <p:custDataLst>
              <p:tags r:id="rId11"/>
            </p:custDataLst>
          </p:nvPr>
        </p:nvSpPr>
        <p:spPr>
          <a:xfrm>
            <a:off x="1611886" y="5205827"/>
            <a:ext cx="9490524" cy="1043456"/>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408" name="矩形 26"/>
          <p:cNvSpPr/>
          <p:nvPr>
            <p:custDataLst>
              <p:tags r:id="rId12"/>
            </p:custDataLst>
          </p:nvPr>
        </p:nvSpPr>
        <p:spPr>
          <a:xfrm>
            <a:off x="1083650" y="5205827"/>
            <a:ext cx="257380" cy="1043456"/>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410" name="文本框 27"/>
          <p:cNvSpPr txBox="1"/>
          <p:nvPr>
            <p:custDataLst>
              <p:tags r:id="rId13"/>
            </p:custDataLst>
          </p:nvPr>
        </p:nvSpPr>
        <p:spPr>
          <a:xfrm>
            <a:off x="1883622" y="5295982"/>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利益分配：明确双方的利益分配方式，确保合作顺利进行</a:t>
            </a:r>
            <a:endParaRPr lang="zh-CN" altLang="en-US" sz="2000" spc="150">
              <a:solidFill>
                <a:schemeClr val="tx1">
                  <a:lumMod val="85000"/>
                  <a:lumOff val="15000"/>
                </a:schemeClr>
              </a:solidFill>
              <a:latin typeface="+mn-ea"/>
              <a:sym typeface="+mn-e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3" name=""/>
        <p:cNvGrpSpPr/>
        <p:nvPr/>
      </p:nvGrpSpPr>
      <p:grpSpPr>
        <a:xfrm>
          <a:off x="0" y="0"/>
          <a:ext cx="0" cy="0"/>
        </a:xfrm>
      </p:grpSpPr>
      <p:sp>
        <p:nvSpPr>
          <p:cNvPr id="1049444" name="标题 2"/>
          <p:cNvSpPr>
            <a:spLocks noGrp="1"/>
          </p:cNvSpPr>
          <p:nvPr>
            <p:ph type="title" idx="1"/>
          </p:nvPr>
        </p:nvSpPr>
        <p:spPr/>
        <p:txBody>
          <a:bodyPr>
            <a:normAutofit fontScale="94444"/>
          </a:bodyPr>
          <a:lstStyle/>
          <a:p>
            <a:r>
              <a:rPr lang="zh-CN" altLang="en-US"/>
              <a:t>创意营销</a:t>
            </a:r>
            <a:endParaRPr lang="zh-CN" altLang="en-US"/>
          </a:p>
        </p:txBody>
      </p:sp>
      <p:sp>
        <p:nvSpPr>
          <p:cNvPr id="1049446" name="正文"/>
          <p:cNvSpPr txBox="1"/>
          <p:nvPr>
            <p:custDataLst>
              <p:tags r:id="rId2"/>
            </p:custDataLst>
          </p:nvPr>
        </p:nvSpPr>
        <p:spPr>
          <a:xfrm>
            <a:off x="2421831" y="1490400"/>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跨界合作：不同行业、品牌之间的合作，实现资源共享和优势互补</a:t>
            </a:r>
            <a:endParaRPr lang="zh-CN" altLang="en-US" sz="1200" spc="150">
              <a:solidFill>
                <a:schemeClr val="tx1">
                  <a:lumMod val="65000"/>
                  <a:lumOff val="35000"/>
                </a:schemeClr>
              </a:solidFill>
              <a:latin typeface="+mn-ea"/>
              <a:sym typeface="+mn-ea"/>
            </a:endParaRPr>
          </a:p>
        </p:txBody>
      </p:sp>
      <p:sp>
        <p:nvSpPr>
          <p:cNvPr id="1049448" name="正文"/>
          <p:cNvSpPr txBox="1"/>
          <p:nvPr>
            <p:custDataLst>
              <p:tags r:id="rId3"/>
            </p:custDataLst>
          </p:nvPr>
        </p:nvSpPr>
        <p:spPr>
          <a:xfrm>
            <a:off x="2421831" y="2753249"/>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联合营销：多个品牌共同推广，提高品牌曝光度和影响力</a:t>
            </a:r>
            <a:endParaRPr lang="zh-CN" altLang="en-US" sz="1200" spc="150">
              <a:solidFill>
                <a:schemeClr val="tx1">
                  <a:lumMod val="65000"/>
                  <a:lumOff val="35000"/>
                </a:schemeClr>
              </a:solidFill>
              <a:latin typeface="+mn-ea"/>
              <a:sym typeface="+mn-ea"/>
            </a:endParaRPr>
          </a:p>
        </p:txBody>
      </p:sp>
      <p:sp>
        <p:nvSpPr>
          <p:cNvPr id="1049450" name="正文"/>
          <p:cNvSpPr txBox="1"/>
          <p:nvPr>
            <p:custDataLst>
              <p:tags r:id="rId4"/>
            </p:custDataLst>
          </p:nvPr>
        </p:nvSpPr>
        <p:spPr>
          <a:xfrm>
            <a:off x="2421831" y="4016097"/>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创意活动：举办各种创意活动，吸引消费者参与，提高品牌知名度</a:t>
            </a:r>
            <a:endParaRPr lang="zh-CN" altLang="en-US" sz="1200" spc="150">
              <a:solidFill>
                <a:schemeClr val="tx1">
                  <a:lumMod val="65000"/>
                  <a:lumOff val="35000"/>
                </a:schemeClr>
              </a:solidFill>
              <a:latin typeface="+mn-ea"/>
              <a:sym typeface="+mn-ea"/>
            </a:endParaRPr>
          </a:p>
        </p:txBody>
      </p:sp>
      <p:sp>
        <p:nvSpPr>
          <p:cNvPr id="1049452" name="正文"/>
          <p:cNvSpPr txBox="1"/>
          <p:nvPr>
            <p:custDataLst>
              <p:tags r:id="rId5"/>
            </p:custDataLst>
          </p:nvPr>
        </p:nvSpPr>
        <p:spPr>
          <a:xfrm>
            <a:off x="2421831" y="5278946"/>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社交媒体营销：利用社交媒体平台进行宣传推广，扩大品牌影响力</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1" name=""/>
        <p:cNvGrpSpPr/>
        <p:nvPr/>
      </p:nvGrpSpPr>
      <p:grpSpPr>
        <a:xfrm>
          <a:off x="0" y="0"/>
          <a:ext cx="0" cy="0"/>
        </a:xfrm>
      </p:grpSpPr>
      <p:sp>
        <p:nvSpPr>
          <p:cNvPr id="1049486" name="标题 2"/>
          <p:cNvSpPr>
            <a:spLocks noGrp="1"/>
          </p:cNvSpPr>
          <p:nvPr>
            <p:ph type="title" idx="1"/>
          </p:nvPr>
        </p:nvSpPr>
        <p:spPr/>
        <p:txBody>
          <a:bodyPr>
            <a:normAutofit fontScale="94444"/>
          </a:bodyPr>
          <a:lstStyle/>
          <a:p>
            <a:r>
              <a:rPr lang="zh-CN" altLang="en-US"/>
              <a:t>渠道整合</a:t>
            </a:r>
            <a:endParaRPr lang="zh-CN" altLang="en-US"/>
          </a:p>
        </p:txBody>
      </p:sp>
      <p:sp>
        <p:nvSpPr>
          <p:cNvPr id="1049488" name="矩形 5"/>
          <p:cNvSpPr/>
          <p:nvPr>
            <p:custDataLst>
              <p:tags r:id="rId2"/>
            </p:custDataLst>
          </p:nvPr>
        </p:nvSpPr>
        <p:spPr>
          <a:xfrm>
            <a:off x="608400"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490" name="矩形 10"/>
          <p:cNvSpPr/>
          <p:nvPr>
            <p:custDataLst>
              <p:tags r:id="rId3"/>
            </p:custDataLst>
          </p:nvPr>
        </p:nvSpPr>
        <p:spPr>
          <a:xfrm>
            <a:off x="963006"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492" name="TextBox 2"/>
          <p:cNvSpPr txBox="1"/>
          <p:nvPr>
            <p:custDataLst>
              <p:tags r:id="rId4"/>
            </p:custDataLst>
          </p:nvPr>
        </p:nvSpPr>
        <p:spPr>
          <a:xfrm>
            <a:off x="763381" y="3137508"/>
            <a:ext cx="2278952" cy="1840235"/>
          </a:xfrm>
          <a:prstGeom prst="rect">
            <a:avLst/>
          </a:prstGeom>
          <a:noFill/>
        </p:spPr>
        <p:txBody>
          <a:bodyPr wrap="square" rtlCol="0">
            <a:normAutofit fontScale="9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线上线下渠道整合：将线上和线下渠道进行整合，实现线上线下一体化</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494" name="矩形 6"/>
          <p:cNvSpPr/>
          <p:nvPr>
            <p:custDataLst>
              <p:tags r:id="rId5"/>
            </p:custDataLst>
          </p:nvPr>
        </p:nvSpPr>
        <p:spPr>
          <a:xfrm>
            <a:off x="3406984"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496" name="矩形 11"/>
          <p:cNvSpPr/>
          <p:nvPr>
            <p:custDataLst>
              <p:tags r:id="rId6"/>
            </p:custDataLst>
          </p:nvPr>
        </p:nvSpPr>
        <p:spPr>
          <a:xfrm>
            <a:off x="3780724"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498" name="TextBox 2"/>
          <p:cNvSpPr txBox="1"/>
          <p:nvPr>
            <p:custDataLst>
              <p:tags r:id="rId7"/>
            </p:custDataLst>
          </p:nvPr>
        </p:nvSpPr>
        <p:spPr>
          <a:xfrm>
            <a:off x="3561327" y="3137508"/>
            <a:ext cx="2278952" cy="1840235"/>
          </a:xfrm>
          <a:prstGeom prst="rect">
            <a:avLst/>
          </a:prstGeom>
          <a:noFill/>
        </p:spPr>
        <p:txBody>
          <a:bodyPr wrap="square" rtlCol="0">
            <a:normAutofit fontScale="90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跨行业渠道整合：将不同行业的渠道进行整合，实现跨行业合作</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500" name="矩形 33"/>
          <p:cNvSpPr/>
          <p:nvPr>
            <p:custDataLst>
              <p:tags r:id="rId8"/>
            </p:custDataLst>
          </p:nvPr>
        </p:nvSpPr>
        <p:spPr>
          <a:xfrm>
            <a:off x="6201104"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502" name="矩形 37"/>
          <p:cNvSpPr/>
          <p:nvPr>
            <p:custDataLst>
              <p:tags r:id="rId9"/>
            </p:custDataLst>
          </p:nvPr>
        </p:nvSpPr>
        <p:spPr>
          <a:xfrm>
            <a:off x="6555710"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504" name="TextBox 2"/>
          <p:cNvSpPr txBox="1"/>
          <p:nvPr>
            <p:custDataLst>
              <p:tags r:id="rId10"/>
            </p:custDataLst>
          </p:nvPr>
        </p:nvSpPr>
        <p:spPr>
          <a:xfrm>
            <a:off x="6356085" y="3137508"/>
            <a:ext cx="2278952" cy="1840235"/>
          </a:xfrm>
          <a:prstGeom prst="rect">
            <a:avLst/>
          </a:prstGeom>
          <a:noFill/>
        </p:spPr>
        <p:txBody>
          <a:bodyPr wrap="square" rtlCol="0">
            <a:normAutofit fontScale="90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跨区域渠道整合：将不同区域的渠道进行整合，实现跨区域合作</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506" name="矩形 34"/>
          <p:cNvSpPr/>
          <p:nvPr>
            <p:custDataLst>
              <p:tags r:id="rId11"/>
            </p:custDataLst>
          </p:nvPr>
        </p:nvSpPr>
        <p:spPr>
          <a:xfrm>
            <a:off x="8989484"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508" name="矩形 38"/>
          <p:cNvSpPr/>
          <p:nvPr>
            <p:custDataLst>
              <p:tags r:id="rId12"/>
            </p:custDataLst>
          </p:nvPr>
        </p:nvSpPr>
        <p:spPr>
          <a:xfrm>
            <a:off x="9363224"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510" name="TextBox 2"/>
          <p:cNvSpPr txBox="1"/>
          <p:nvPr>
            <p:custDataLst>
              <p:tags r:id="rId13"/>
            </p:custDataLst>
          </p:nvPr>
        </p:nvSpPr>
        <p:spPr>
          <a:xfrm>
            <a:off x="9144465" y="3137508"/>
            <a:ext cx="2278952" cy="1840235"/>
          </a:xfrm>
          <a:prstGeom prst="rect">
            <a:avLst/>
          </a:prstGeom>
          <a:noFill/>
        </p:spPr>
        <p:txBody>
          <a:bodyPr wrap="square" rtlCol="0">
            <a:normAutofit fontScale="90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跨平台渠道整合：将不同平台的渠道进行整合，实现跨平台合作</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https://d.book118.com/945241212022011041</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48"/>
</p:tagLst>
</file>

<file path=ppt/tags/tag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 添加文档标题"/>
  <p:tag name="KSO_WM_UNIT_TYPE" val="a"/>
  <p:tag name="KSO_WM_UNIT_VALUE" val="10"/>
</p:tagLst>
</file>

<file path=ppt/tags/tag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1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
  <p:tag name="KSO_WM_UNIT_INDEX" val="3"/>
  <p:tag name="KSO_WM_UNIT_LAYERLEVEL" val="1"/>
  <p:tag name="KSO_WM_UNIT_TYPE" val="i"/>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2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29.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PART ONE"/>
  <p:tag name="KSO_WM_UNIT_TYPE" val="e"/>
  <p:tag name="KSO_WM_UNIT_VALUE" val="6"/>
</p:tagLst>
</file>

<file path=ppt/tags/tag30.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5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6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6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添加副标题"/>
  <p:tag name="KSO_WM_UNIT_TYPE" val="b"/>
  <p:tag name="KSO_WM_UNIT_VALUE" val="17"/>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7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7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1"/>
  <p:tag name="KSO_WM_UNIT_PRESET_TEXT" val="THANKS!"/>
  <p:tag name="KSO_WM_UNIT_TYPE" val="a"/>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2.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_0*f*1"/>
  <p:tag name="KSO_WM_UNIT_INDEX" val="1"/>
  <p:tag name="KSO_WM_UNIT_LAYERLEVEL" val="1"/>
  <p:tag name="KSO_WM_UNIT_NOCLEAR" val="0"/>
  <p:tag name="KSO_WM_UNIT_PRESET_TEXT" val="单击此处编辑母版文本样式 二级 三级 四级 五级"/>
  <p:tag name="KSO_WM_UNIT_SUBTYPE" val="a"/>
  <p:tag name="KSO_WM_UNIT_TYPE" val="f"/>
</p:tagLst>
</file>

<file path=ppt/tags/tag83.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_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Lst>
</file>

<file path=ppt/tags/tag84.xml><?xml version="1.0" encoding="utf-8"?>
<p:tagLst xmlns:p="http://schemas.openxmlformats.org/presentationml/2006/main">
  <p:tag name="KSO_WM_BEAUTIFY_FLAG" val="#wm#"/>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 name="KSO_WM_TEMPLATE_THUMBS_INDEX" val="1、9"/>
</p:tagLst>
</file>

<file path=ppt/tags/tag85.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48"/>
</p:tagLst>
</file>

<file path=ppt/tags/tag86.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1*a*1"/>
  <p:tag name="KSO_WM_UNIT_INDEX" val="1"/>
  <p:tag name="KSO_WM_UNIT_ISCONTENTSTITLE" val="0"/>
  <p:tag name="KSO_WM_UNIT_ISNUMDGMTITLE" val="0"/>
  <p:tag name="KSO_WM_UNIT_LAYERLEVEL" val="1"/>
  <p:tag name="KSO_WM_UNIT_NOCLEAR" val="0"/>
  <p:tag name="KSO_WM_UNIT_PRESET_TEXT" val="单击此处 添加文档标题"/>
  <p:tag name="KSO_WM_UNIT_TYPE" val="a"/>
  <p:tag name="KSO_WM_UNIT_VALUE" val="10"/>
</p:tagLst>
</file>

<file path=ppt/tags/tag87.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1*f*1"/>
  <p:tag name="KSO_WM_UNIT_INDEX" val="1"/>
  <p:tag name="KSO_WM_UNIT_LAYERLEVEL" val="1"/>
  <p:tag name="KSO_WM_UNIT_NOCLEAR" val="0"/>
  <p:tag name="KSO_WM_UNIT_PRESET_TEXT" val="汇报人：WPS"/>
  <p:tag name="KSO_WM_UNIT_SUBTYPE" val="b"/>
  <p:tag name="KSO_WM_UNIT_TYPE" val="f"/>
  <p:tag name="KSO_WM_UNIT_VALUE" val="60"/>
</p:tagLst>
</file>

<file path=ppt/tags/tag88.xml><?xml version="1.0" encoding="utf-8"?>
<p:tagLst xmlns:p="http://schemas.openxmlformats.org/presentationml/2006/main">
  <p:tag name="KSO_WM_BEAUTIFY_FLAG" val="#wm#"/>
  <p:tag name="KSO_WM_SLIDE_CONTENT_AREA" val="{&quot;left&quot;:&quot;449.5&quot;,&quot;top&quot;:&quot;73.65&quot;,&quot;width&quot;:&quot;484.9&quot;,&quot;height&quot;:&quot;312.7&quot;}"/>
  <p:tag name="KSO_WM_SLIDE_ID" val="custom20230267_1"/>
  <p:tag name="KSO_WM_SLIDE_INDEX" val="1"/>
  <p:tag name="KSO_WM_SLIDE_ITEM_CNT" val="0"/>
  <p:tag name="KSO_WM_SLIDE_LAYOUT" val="a_b_f"/>
  <p:tag name="KSO_WM_SLIDE_LAYOUT_CNT" val="1_1_1"/>
  <p:tag name="KSO_WM_SLIDE_SUBTYPE" val="pureTxt"/>
  <p:tag name="KSO_WM_SLIDE_TYPE" val="title"/>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 name="KSO_WM_TEMPLATE_THUMBS_INDEX" val="1、9"/>
</p:tagLst>
</file>

<file path=ppt/tags/tag89.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90.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91.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1_2"/>
  <p:tag name="KSO_WM_UNIT_INDEX" val="1_1_2"/>
  <p:tag name="KSO_WM_UNIT_LAYERLEVEL" val="1_1_1"/>
  <p:tag name="KSO_WM_UNIT_TYPE" val="l_h_i"/>
</p:tagLst>
</file>

<file path=ppt/tags/tag9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1_1"/>
  <p:tag name="KSO_WM_UNIT_INDEX" val="1_1_1"/>
  <p:tag name="KSO_WM_UNIT_LAYERLEVEL" val="1_1_1"/>
  <p:tag name="KSO_WM_UNIT_SUBTYPE" val="d"/>
  <p:tag name="KSO_WM_UNIT_TYPE" val="l_h_i"/>
</p:tagLst>
</file>

<file path=ppt/tags/tag9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1_1"/>
  <p:tag name="KSO_WM_UNIT_INDEX" val="1_1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94.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2_2"/>
  <p:tag name="KSO_WM_UNIT_INDEX" val="1_2_2"/>
  <p:tag name="KSO_WM_UNIT_LAYERLEVEL" val="1_1_1"/>
  <p:tag name="KSO_WM_UNIT_TYPE" val="l_h_i"/>
</p:tagLst>
</file>

<file path=ppt/tags/tag9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2_1"/>
  <p:tag name="KSO_WM_UNIT_INDEX" val="1_2_1"/>
  <p:tag name="KSO_WM_UNIT_LAYERLEVEL" val="1_1_1"/>
  <p:tag name="KSO_WM_UNIT_SUBTYPE" val="d"/>
  <p:tag name="KSO_WM_UNIT_TYPE" val="l_h_i"/>
</p:tagLst>
</file>

<file path=ppt/tags/tag9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2_1"/>
  <p:tag name="KSO_WM_UNIT_INDEX" val="1_2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97.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3_2"/>
  <p:tag name="KSO_WM_UNIT_INDEX" val="1_3_2"/>
  <p:tag name="KSO_WM_UNIT_LAYERLEVEL" val="1_1_1"/>
  <p:tag name="KSO_WM_UNIT_TYPE" val="l_h_i"/>
</p:tagLst>
</file>

<file path=ppt/tags/tag9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3_1"/>
  <p:tag name="KSO_WM_UNIT_INDEX" val="1_3_1"/>
  <p:tag name="KSO_WM_UNIT_LAYERLEVEL" val="1_1_1"/>
  <p:tag name="KSO_WM_UNIT_SUBTYPE" val="d"/>
  <p:tag name="KSO_WM_UNIT_TYPE" val="l_h_i"/>
</p:tagLst>
</file>

<file path=ppt/tags/tag9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3_1"/>
  <p:tag name="KSO_WM_UNIT_INDEX" val="1_3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0.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4_2"/>
  <p:tag name="KSO_WM_UNIT_INDEX" val="1_4_2"/>
  <p:tag name="KSO_WM_UNIT_LAYERLEVEL" val="1_1_1"/>
  <p:tag name="KSO_WM_UNIT_TYPE" val="l_h_i"/>
</p:tagLst>
</file>

<file path=ppt/tags/tag10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4_1"/>
  <p:tag name="KSO_WM_UNIT_INDEX" val="1_4_1"/>
  <p:tag name="KSO_WM_UNIT_LAYERLEVEL" val="1_1_1"/>
  <p:tag name="KSO_WM_UNIT_SUBTYPE" val="d"/>
  <p:tag name="KSO_WM_UNIT_TYPE" val="l_h_i"/>
</p:tagLst>
</file>

<file path=ppt/tags/tag10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4_1"/>
  <p:tag name="KSO_WM_UNIT_INDEX" val="1_4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3.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5_2"/>
  <p:tag name="KSO_WM_UNIT_INDEX" val="1_5_2"/>
  <p:tag name="KSO_WM_UNIT_LAYERLEVEL" val="1_1_1"/>
  <p:tag name="KSO_WM_UNIT_TYPE" val="l_h_i"/>
</p:tagLst>
</file>

<file path=ppt/tags/tag10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5_1"/>
  <p:tag name="KSO_WM_UNIT_INDEX" val="1_5_1"/>
  <p:tag name="KSO_WM_UNIT_LAYERLEVEL" val="1_1_1"/>
  <p:tag name="KSO_WM_UNIT_SUBTYPE" val="d"/>
  <p:tag name="KSO_WM_UNIT_TYPE" val="l_h_i"/>
</p:tagLst>
</file>

<file path=ppt/tags/tag10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5_1"/>
  <p:tag name="KSO_WM_UNIT_INDEX" val="1_5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6.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6_2"/>
  <p:tag name="KSO_WM_UNIT_INDEX" val="1_6_2"/>
  <p:tag name="KSO_WM_UNIT_LAYERLEVEL" val="1_1_1"/>
  <p:tag name="KSO_WM_UNIT_TYPE" val="l_h_i"/>
</p:tagLst>
</file>

<file path=ppt/tags/tag10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6_1"/>
  <p:tag name="KSO_WM_UNIT_INDEX" val="1_6_1"/>
  <p:tag name="KSO_WM_UNIT_LAYERLEVEL" val="1_1_1"/>
  <p:tag name="KSO_WM_UNIT_SUBTYPE" val="d"/>
  <p:tag name="KSO_WM_UNIT_TYPE" val="l_h_i"/>
</p:tagLst>
</file>

<file path=ppt/tags/tag10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6_1"/>
  <p:tag name="KSO_WM_UNIT_INDEX" val="1_6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9.xml><?xml version="1.0" encoding="utf-8"?>
<p:tagLst xmlns:p="http://schemas.openxmlformats.org/presentationml/2006/main">
  <p:tag name="KSO_WM_BEAUTIFY_FLAG" val="#wm#"/>
  <p:tag name="KSO_WM_DIAGRAM_GROUP_CODE" val="l1-1"/>
  <p:tag name="KSO_WM_SLIDE_DIAGTYPE" val="l"/>
  <p:tag name="KSO_WM_SLIDE_ID" val="custom20230267_6"/>
  <p:tag name="KSO_WM_SLIDE_INDEX" val="6"/>
  <p:tag name="KSO_WM_SLIDE_ITEM_CNT" val="6"/>
  <p:tag name="KSO_WM_SLIDE_LAYOUT" val="a_b_l"/>
  <p:tag name="KSO_WM_SLIDE_LAYOUT_CNT" val="1_1_1"/>
  <p:tag name="KSO_WM_SLIDE_SUBTYPE" val="diag"/>
  <p:tag name="KSO_WM_SLIDE_TYPE" val="contents"/>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Lst>
</file>

<file path=ppt/tags/tag110.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1"/>
  <p:tag name="KSO_WM_UNIT_DIAGRAM_ISNUMVISUAL" val="0"/>
  <p:tag name="KSO_WM_UNIT_DIAGRAM_ISREFERUNIT" val="0"/>
  <p:tag name="KSO_WM_UNIT_HIGHLIGHT" val="0"/>
  <p:tag name="KSO_WM_UNIT_ID" val="custom20230267_7*e*1"/>
  <p:tag name="KSO_WM_UNIT_INDEX" val="1"/>
  <p:tag name="KSO_WM_UNIT_LAYERLEVEL" val="1"/>
  <p:tag name="KSO_WM_UNIT_NOCLEAR" val="0"/>
  <p:tag name="KSO_WM_UNIT_PRESET_TEXT" val="PART ONE"/>
  <p:tag name="KSO_WM_UNIT_TYPE" val="e"/>
  <p:tag name="KSO_WM_UNIT_VALUE" val="6"/>
</p:tagLst>
</file>

<file path=ppt/tags/tag111.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12.xml><?xml version="1.0" encoding="utf-8"?>
<p:tagLst xmlns:p="http://schemas.openxmlformats.org/presentationml/2006/main">
  <p:tag name="KSO_WM_BEAUTIFY_FLAG" val="#wm#"/>
  <p:tag name="KSO_WM_SLIDE_CONTENT_AREA" val="{&quot;left&quot;:&quot;29.9&quot;,&quot;top&quot;:&quot;106.4&quot;,&quot;width&quot;:&quot;901.65&quot;,&quot;height&quot;:&quot;265.6&quot;}"/>
  <p:tag name="KSO_WM_SLIDE_ID" val="custom20230267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Lst>
</file>

<file path=ppt/tags/tag113.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3_2"/>
  <p:tag name="KSO_WM_UNIT_INDEX" val="1_3_2"/>
  <p:tag name="KSO_WM_UNIT_LAYERLEVEL" val="1_1_1"/>
  <p:tag name="KSO_WM_UNIT_TYPE" val="l_h_i"/>
</p:tagLst>
</file>

<file path=ppt/tags/tag114.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3"/>
  <p:tag name="KSO_WM_UNIT_INDEX" val="1_3_3"/>
  <p:tag name="KSO_WM_UNIT_LAYERLEVEL" val="1_1_1"/>
  <p:tag name="KSO_WM_UNIT_TYPE" val="l_h_i"/>
</p:tagLst>
</file>

<file path=ppt/tags/tag115.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1"/>
  <p:tag name="KSO_WM_UNIT_INDEX" val="1_3_1"/>
  <p:tag name="KSO_WM_UNIT_LAYERLEVEL" val="1_1_1"/>
  <p:tag name="KSO_WM_UNIT_TYPE" val="l_h_i"/>
</p:tagLst>
</file>

<file path=ppt/tags/tag11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17.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1_2"/>
  <p:tag name="KSO_WM_UNIT_INDEX" val="1_1_2"/>
  <p:tag name="KSO_WM_UNIT_LAYERLEVEL" val="1_1_1"/>
  <p:tag name="KSO_WM_UNIT_TYPE" val="l_h_i"/>
</p:tagLst>
</file>

<file path=ppt/tags/tag11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3"/>
  <p:tag name="KSO_WM_UNIT_INDEX" val="1_1_3"/>
  <p:tag name="KSO_WM_UNIT_LAYERLEVEL" val="1_1_1"/>
  <p:tag name="KSO_WM_UNIT_TYPE" val="l_h_i"/>
</p:tagLst>
</file>

<file path=ppt/tags/tag119.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1"/>
  <p:tag name="KSO_WM_UNIT_INDEX" val="1_1_1"/>
  <p:tag name="KSO_WM_UNIT_LAYERLEVEL" val="1_1_1"/>
  <p:tag name="KSO_WM_UNIT_TYPE" val="l_h_i"/>
</p:tagLst>
</file>

<file path=ppt/tags/tag12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21.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2_2"/>
  <p:tag name="KSO_WM_UNIT_INDEX" val="1_2_2"/>
  <p:tag name="KSO_WM_UNIT_LAYERLEVEL" val="1_1_1"/>
  <p:tag name="KSO_WM_UNIT_TYPE" val="l_h_i"/>
</p:tagLst>
</file>

<file path=ppt/tags/tag122.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3"/>
  <p:tag name="KSO_WM_UNIT_INDEX" val="1_2_3"/>
  <p:tag name="KSO_WM_UNIT_LAYERLEVEL" val="1_1_1"/>
  <p:tag name="KSO_WM_UNIT_TYPE" val="l_h_i"/>
</p:tagLst>
</file>

<file path=ppt/tags/tag123.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1"/>
  <p:tag name="KSO_WM_UNIT_INDEX" val="1_2_1"/>
  <p:tag name="KSO_WM_UNIT_LAYERLEVEL" val="1_1_1"/>
  <p:tag name="KSO_WM_UNIT_TYPE" val="l_h_i"/>
</p:tagLst>
</file>

<file path=ppt/tags/tag12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25.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4_2"/>
  <p:tag name="KSO_WM_UNIT_INDEX" val="1_4_2"/>
  <p:tag name="KSO_WM_UNIT_LAYERLEVEL" val="1_1_1"/>
  <p:tag name="KSO_WM_UNIT_TYPE" val="l_h_i"/>
</p:tagLst>
</file>

<file path=ppt/tags/tag126.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3"/>
  <p:tag name="KSO_WM_UNIT_INDEX" val="1_4_3"/>
  <p:tag name="KSO_WM_UNIT_LAYERLEVEL" val="1_1_1"/>
  <p:tag name="KSO_WM_UNIT_TYPE" val="l_h_i"/>
</p:tagLst>
</file>

<file path=ppt/tags/tag127.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1"/>
  <p:tag name="KSO_WM_UNIT_INDEX" val="1_4_1"/>
  <p:tag name="KSO_WM_UNIT_LAYERLEVEL" val="1_1_1"/>
  <p:tag name="KSO_WM_UNIT_TYPE" val="l_h_i"/>
</p:tagLst>
</file>

<file path=ppt/tags/tag1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2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1_1"/>
  <p:tag name="KSO_WM_UNIT_INDEX" val="1_1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3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2_1"/>
  <p:tag name="KSO_WM_UNIT_INDEX" val="1_2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3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3_1"/>
  <p:tag name="KSO_WM_UNIT_INDEX" val="1_3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3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4_1"/>
  <p:tag name="KSO_WM_UNIT_INDEX" val="1_4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33.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3_2"/>
  <p:tag name="KSO_WM_UNIT_INDEX" val="1_3_2"/>
  <p:tag name="KSO_WM_UNIT_LAYERLEVEL" val="1_1_1"/>
  <p:tag name="KSO_WM_UNIT_TYPE" val="l_h_i"/>
</p:tagLst>
</file>

<file path=ppt/tags/tag134.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3"/>
  <p:tag name="KSO_WM_UNIT_INDEX" val="1_3_3"/>
  <p:tag name="KSO_WM_UNIT_LAYERLEVEL" val="1_1_1"/>
  <p:tag name="KSO_WM_UNIT_TYPE" val="l_h_i"/>
</p:tagLst>
</file>

<file path=ppt/tags/tag135.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1"/>
  <p:tag name="KSO_WM_UNIT_INDEX" val="1_3_1"/>
  <p:tag name="KSO_WM_UNIT_LAYERLEVEL" val="1_1_1"/>
  <p:tag name="KSO_WM_UNIT_TYPE" val="l_h_i"/>
</p:tagLst>
</file>

<file path=ppt/tags/tag13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37.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1_2"/>
  <p:tag name="KSO_WM_UNIT_INDEX" val="1_1_2"/>
  <p:tag name="KSO_WM_UNIT_LAYERLEVEL" val="1_1_1"/>
  <p:tag name="KSO_WM_UNIT_TYPE" val="l_h_i"/>
</p:tagLst>
</file>

<file path=ppt/tags/tag13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3"/>
  <p:tag name="KSO_WM_UNIT_INDEX" val="1_1_3"/>
  <p:tag name="KSO_WM_UNIT_LAYERLEVEL" val="1_1_1"/>
  <p:tag name="KSO_WM_UNIT_TYPE" val="l_h_i"/>
</p:tagLst>
</file>

<file path=ppt/tags/tag139.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1"/>
  <p:tag name="KSO_WM_UNIT_INDEX" val="1_1_1"/>
  <p:tag name="KSO_WM_UNIT_LAYERLEVEL" val="1_1_1"/>
  <p:tag name="KSO_WM_UNIT_TYPE" val="l_h_i"/>
</p:tagLst>
</file>

<file path=ppt/tags/tag14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41.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2_2"/>
  <p:tag name="KSO_WM_UNIT_INDEX" val="1_2_2"/>
  <p:tag name="KSO_WM_UNIT_LAYERLEVEL" val="1_1_1"/>
  <p:tag name="KSO_WM_UNIT_TYPE" val="l_h_i"/>
</p:tagLst>
</file>

<file path=ppt/tags/tag142.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3"/>
  <p:tag name="KSO_WM_UNIT_INDEX" val="1_2_3"/>
  <p:tag name="KSO_WM_UNIT_LAYERLEVEL" val="1_1_1"/>
  <p:tag name="KSO_WM_UNIT_TYPE" val="l_h_i"/>
</p:tagLst>
</file>

<file path=ppt/tags/tag143.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1"/>
  <p:tag name="KSO_WM_UNIT_INDEX" val="1_2_1"/>
  <p:tag name="KSO_WM_UNIT_LAYERLEVEL" val="1_1_1"/>
  <p:tag name="KSO_WM_UNIT_TYPE" val="l_h_i"/>
</p:tagLst>
</file>

<file path=ppt/tags/tag14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45.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4_2"/>
  <p:tag name="KSO_WM_UNIT_INDEX" val="1_4_2"/>
  <p:tag name="KSO_WM_UNIT_LAYERLEVEL" val="1_1_1"/>
  <p:tag name="KSO_WM_UNIT_TYPE" val="l_h_i"/>
</p:tagLst>
</file>

<file path=ppt/tags/tag146.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3"/>
  <p:tag name="KSO_WM_UNIT_INDEX" val="1_4_3"/>
  <p:tag name="KSO_WM_UNIT_LAYERLEVEL" val="1_1_1"/>
  <p:tag name="KSO_WM_UNIT_TYPE" val="l_h_i"/>
</p:tagLst>
</file>

<file path=ppt/tags/tag147.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1"/>
  <p:tag name="KSO_WM_UNIT_INDEX" val="1_4_1"/>
  <p:tag name="KSO_WM_UNIT_LAYERLEVEL" val="1_1_1"/>
  <p:tag name="KSO_WM_UNIT_TYPE" val="l_h_i"/>
</p:tagLst>
</file>

<file path=ppt/tags/tag14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49.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1"/>
  <p:tag name="KSO_WM_UNIT_DIAGRAM_ISNUMVISUAL" val="0"/>
  <p:tag name="KSO_WM_UNIT_DIAGRAM_ISREFERUNIT" val="0"/>
  <p:tag name="KSO_WM_UNIT_HIGHLIGHT" val="0"/>
  <p:tag name="KSO_WM_UNIT_ID" val="custom20230267_7*e*1"/>
  <p:tag name="KSO_WM_UNIT_INDEX" val="1"/>
  <p:tag name="KSO_WM_UNIT_LAYERLEVEL" val="1"/>
  <p:tag name="KSO_WM_UNIT_NOCLEAR" val="0"/>
  <p:tag name="KSO_WM_UNIT_PRESET_TEXT" val="PART TWO"/>
  <p:tag name="KSO_WM_UNIT_TYPE" val="e"/>
  <p:tag name="KSO_WM_UNIT_VALUE" val="6"/>
</p:tagLst>
</file>

<file path=ppt/tags/tag150.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51.xml><?xml version="1.0" encoding="utf-8"?>
<p:tagLst xmlns:p="http://schemas.openxmlformats.org/presentationml/2006/main">
  <p:tag name="KSO_WM_BEAUTIFY_FLAG" val="#wm#"/>
  <p:tag name="KSO_WM_SLIDE_CONTENT_AREA" val="{&quot;left&quot;:&quot;29.9&quot;,&quot;top&quot;:&quot;106.4&quot;,&quot;width&quot;:&quot;901.65&quot;,&quot;height&quot;:&quot;265.6&quot;}"/>
  <p:tag name="KSO_WM_SLIDE_ID" val="custom20230267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Lst>
</file>

<file path=ppt/tags/tag15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1"/>
  <p:tag name="KSO_WM_UNIT_INDEX" val="1_1_1"/>
  <p:tag name="KSO_WM_UNIT_LAYERLEVEL" val="1_1_1"/>
  <p:tag name="KSO_WM_UNIT_TYPE" val="l_h_i"/>
</p:tagLst>
</file>

<file path=ppt/tags/tag15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1_1"/>
  <p:tag name="KSO_WM_UNIT_INDEX" val="1_1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5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2"/>
  <p:tag name="KSO_WM_UNIT_INDEX" val="1_1_2"/>
  <p:tag name="KSO_WM_UNIT_LAYERLEVEL" val="1_1_1"/>
  <p:tag name="KSO_WM_UNIT_TYPE" val="l_h_i"/>
</p:tagLst>
</file>

<file path=ppt/tags/tag155.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1"/>
  <p:tag name="KSO_WM_UNIT_INDEX" val="1_2_1"/>
  <p:tag name="KSO_WM_UNIT_LAYERLEVEL" val="1_1_1"/>
  <p:tag name="KSO_WM_UNIT_TYPE" val="l_h_i"/>
</p:tagLst>
</file>

<file path=ppt/tags/tag15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2_1"/>
  <p:tag name="KSO_WM_UNIT_INDEX" val="1_2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57.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2"/>
  <p:tag name="KSO_WM_UNIT_INDEX" val="1_2_2"/>
  <p:tag name="KSO_WM_UNIT_LAYERLEVEL" val="1_1_1"/>
  <p:tag name="KSO_WM_UNIT_TYPE" val="l_h_i"/>
</p:tagLst>
</file>

<file path=ppt/tags/tag158.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1"/>
  <p:tag name="KSO_WM_UNIT_INDEX" val="1_3_1"/>
  <p:tag name="KSO_WM_UNIT_LAYERLEVEL" val="1_1_1"/>
  <p:tag name="KSO_WM_UNIT_TYPE" val="l_h_i"/>
</p:tagLst>
</file>

<file path=ppt/tags/tag15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3_1"/>
  <p:tag name="KSO_WM_UNIT_INDEX" val="1_3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60.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2"/>
  <p:tag name="KSO_WM_UNIT_INDEX" val="1_3_2"/>
  <p:tag name="KSO_WM_UNIT_LAYERLEVEL" val="1_1_1"/>
  <p:tag name="KSO_WM_UNIT_TYPE" val="l_h_i"/>
</p:tagLst>
</file>

<file path=ppt/tags/tag161.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1"/>
  <p:tag name="KSO_WM_UNIT_INDEX" val="1_4_1"/>
  <p:tag name="KSO_WM_UNIT_LAYERLEVEL" val="1_1_1"/>
  <p:tag name="KSO_WM_UNIT_TYPE" val="l_h_i"/>
</p:tagLst>
</file>

<file path=ppt/tags/tag16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4_1"/>
  <p:tag name="KSO_WM_UNIT_INDEX" val="1_4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63.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2"/>
  <p:tag name="KSO_WM_UNIT_INDEX" val="1_4_2"/>
  <p:tag name="KSO_WM_UNIT_LAYERLEVEL" val="1_1_1"/>
  <p:tag name="KSO_WM_UNIT_TYPE" val="l_h_i"/>
</p:tagLst>
</file>

<file path=ppt/tags/tag16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4*l_h_i*1_2_1"/>
  <p:tag name="KSO_WM_UNIT_INDEX" val="1_2_1"/>
  <p:tag name="KSO_WM_UNIT_LAYERLEVEL" val="1_1_1"/>
  <p:tag name="KSO_WM_UNIT_TYPE" val="l_h_i"/>
</p:tagLst>
</file>

<file path=ppt/tags/tag16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4*l_h_i*1_2_2"/>
  <p:tag name="KSO_WM_UNIT_INDEX" val="1_2_2"/>
  <p:tag name="KSO_WM_UNIT_LAYERLEVEL" val="1_1_1"/>
  <p:tag name="KSO_WM_UNIT_TYPE" val="l_h_i"/>
</p:tagLst>
</file>

<file path=ppt/tags/tag16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4*l_h_i*1_1_1"/>
  <p:tag name="KSO_WM_UNIT_INDEX" val="1_1_1"/>
  <p:tag name="KSO_WM_UNIT_LAYERLEVEL" val="1_1_1"/>
  <p:tag name="KSO_WM_UNIT_TYPE" val="l_h_i"/>
</p:tagLst>
</file>

<file path=ppt/tags/tag16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4*l_h_i*1_1_2"/>
  <p:tag name="KSO_WM_UNIT_INDEX" val="1_1_2"/>
  <p:tag name="KSO_WM_UNIT_LAYERLEVEL" val="1_1_1"/>
  <p:tag name="KSO_WM_UNIT_TYPE" val="l_h_i"/>
</p:tagLst>
</file>

<file path=ppt/tags/tag168.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4*l_h_i*1_4_1"/>
  <p:tag name="KSO_WM_UNIT_INDEX" val="1_4_1"/>
  <p:tag name="KSO_WM_UNIT_LAYERLEVEL" val="1_1_1"/>
  <p:tag name="KSO_WM_UNIT_TYPE" val="l_h_i"/>
</p:tagLst>
</file>

<file path=ppt/tags/tag16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4*l_h_i*1_4_2"/>
  <p:tag name="KSO_WM_UNIT_INDEX" val="1_4_2"/>
  <p:tag name="KSO_WM_UNIT_LAYERLEVEL" val="1_1_1"/>
  <p:tag name="KSO_WM_UNIT_TYPE" val="l_h_i"/>
</p:tagLst>
</file>

<file path=ppt/tags/tag17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4*l_h_i*1_3_1"/>
  <p:tag name="KSO_WM_UNIT_INDEX" val="1_3_1"/>
  <p:tag name="KSO_WM_UNIT_LAYERLEVEL" val="1_1_1"/>
  <p:tag name="KSO_WM_UNIT_TYPE" val="l_h_i"/>
</p:tagLst>
</file>

<file path=ppt/tags/tag17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4*l_h_i*1_3_2"/>
  <p:tag name="KSO_WM_UNIT_INDEX" val="1_3_2"/>
  <p:tag name="KSO_WM_UNIT_LAYERLEVEL" val="1_1_1"/>
  <p:tag name="KSO_WM_UNIT_TYPE" val="l_h_i"/>
</p:tagLst>
</file>

<file path=ppt/tags/tag172.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4*l_h_i*1_5_1"/>
  <p:tag name="KSO_WM_UNIT_INDEX" val="1_5_1"/>
  <p:tag name="KSO_WM_UNIT_LAYERLEVEL" val="1_1_1"/>
  <p:tag name="KSO_WM_UNIT_TYPE" val="l_h_i"/>
</p:tagLst>
</file>

<file path=ppt/tags/tag173.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4*l_h_i*1_5_2"/>
  <p:tag name="KSO_WM_UNIT_INDEX" val="1_5_2"/>
  <p:tag name="KSO_WM_UNIT_LAYERLEVEL" val="1_1_1"/>
  <p:tag name="KSO_WM_UNIT_TYPE" val="l_h_i"/>
</p:tagLst>
</file>

<file path=ppt/tags/tag17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4*l_h_f*1_5_1"/>
  <p:tag name="KSO_WM_UNIT_INDEX" val="1_5_1"/>
  <p:tag name="KSO_WM_UNIT_LAYERLEVEL" val="1_1_1"/>
  <p:tag name="KSO_WM_UNIT_NOCLEAR" val="0"/>
  <p:tag name="KSO_WM_UNIT_PRESET_TEXT" val="单击此处输入你的正文，文字是您思想的提炼。"/>
  <p:tag name="KSO_WM_UNIT_SUBTYPE" val="a"/>
  <p:tag name="KSO_WM_UNIT_TYPE" val="l_h_f"/>
  <p:tag name="KSO_WM_UNIT_VALUE" val="80"/>
</p:tagLst>
</file>

<file path=ppt/tags/tag17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4*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80"/>
</p:tagLst>
</file>

<file path=ppt/tags/tag17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4*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80"/>
</p:tagLst>
</file>

<file path=ppt/tags/tag17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4*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80"/>
</p:tagLst>
</file>

<file path=ppt/tags/tag17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4*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80"/>
</p:tagLst>
</file>

<file path=ppt/tags/tag17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5"/>
  <p:tag name="KSO_WM_UNIT_HIGHLIGHT" val="0"/>
  <p:tag name="KSO_WM_UNIT_ID" val="diagram20231485_4*l_h_i*1_1_1"/>
  <p:tag name="KSO_WM_UNIT_INDEX" val="1_1_1"/>
  <p:tag name="KSO_WM_UNIT_LAYERLEVEL" val="1_1_1"/>
  <p:tag name="KSO_WM_UNIT_PRESET_TEXT" val="添加标题"/>
  <p:tag name="KSO_WM_UNIT_TYPE" val="l_h_i"/>
</p:tagLst>
</file>

<file path=ppt/tags/tag180.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6"/>
  <p:tag name="KSO_WM_UNIT_HIGHLIGHT" val="0"/>
  <p:tag name="KSO_WM_UNIT_ID" val="diagram20231485_4*l_h_i*1_2_1"/>
  <p:tag name="KSO_WM_UNIT_INDEX" val="1_2_1"/>
  <p:tag name="KSO_WM_UNIT_LAYERLEVEL" val="1_1_1"/>
  <p:tag name="KSO_WM_UNIT_PRESET_TEXT" val="添加标题"/>
  <p:tag name="KSO_WM_UNIT_TYPE" val="l_h_i"/>
</p:tagLst>
</file>

<file path=ppt/tags/tag181.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8"/>
  <p:tag name="KSO_WM_UNIT_HIGHLIGHT" val="0"/>
  <p:tag name="KSO_WM_UNIT_ID" val="diagram20231485_4*l_h_i*1_4_1"/>
  <p:tag name="KSO_WM_UNIT_INDEX" val="1_4_1"/>
  <p:tag name="KSO_WM_UNIT_LAYERLEVEL" val="1_1_1"/>
  <p:tag name="KSO_WM_UNIT_PRESET_TEXT" val="添加标题"/>
  <p:tag name="KSO_WM_UNIT_TYPE" val="l_h_i"/>
</p:tagLst>
</file>

<file path=ppt/tags/tag182.xml><?xml version="1.0" encoding="utf-8"?>
<p:tagLst xmlns:p="http://schemas.openxmlformats.org/presentationml/2006/main">
  <p:tag name="KSO_WM_BEAUTIFY_FLAG" val="#wm#"/>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10"/>
  <p:tag name="KSO_WM_UNIT_HIGHLIGHT" val="0"/>
  <p:tag name="KSO_WM_UNIT_ID" val="diagram20231485_4*l_h_i*1_3_1"/>
  <p:tag name="KSO_WM_UNIT_INDEX" val="1_3_1"/>
  <p:tag name="KSO_WM_UNIT_LAYERLEVEL" val="1_1_1"/>
  <p:tag name="KSO_WM_UNIT_PRESET_TEXT" val="添加标题"/>
  <p:tag name="KSO_WM_UNIT_TYPE" val="l_h_i"/>
</p:tagLst>
</file>

<file path=ppt/tags/tag18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8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8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3_1"/>
  <p:tag name="KSO_WM_UNIT_INDEX" val="1_3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8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4_1"/>
  <p:tag name="KSO_WM_UNIT_INDEX" val="1_4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87.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1"/>
  <p:tag name="KSO_WM_UNIT_DIAGRAM_ISNUMVISUAL" val="0"/>
  <p:tag name="KSO_WM_UNIT_DIAGRAM_ISREFERUNIT" val="0"/>
  <p:tag name="KSO_WM_UNIT_HIGHLIGHT" val="0"/>
  <p:tag name="KSO_WM_UNIT_ID" val="custom20230267_7*e*1"/>
  <p:tag name="KSO_WM_UNIT_INDEX" val="1"/>
  <p:tag name="KSO_WM_UNIT_LAYERLEVEL" val="1"/>
  <p:tag name="KSO_WM_UNIT_NOCLEAR" val="0"/>
  <p:tag name="KSO_WM_UNIT_PRESET_TEXT" val="PART THREE"/>
  <p:tag name="KSO_WM_UNIT_TYPE" val="e"/>
  <p:tag name="KSO_WM_UNIT_VALUE" val="6"/>
</p:tagLst>
</file>

<file path=ppt/tags/tag188.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89.xml><?xml version="1.0" encoding="utf-8"?>
<p:tagLst xmlns:p="http://schemas.openxmlformats.org/presentationml/2006/main">
  <p:tag name="KSO_WM_BEAUTIFY_FLAG" val="#wm#"/>
  <p:tag name="KSO_WM_SLIDE_CONTENT_AREA" val="{&quot;left&quot;:&quot;29.9&quot;,&quot;top&quot;:&quot;106.4&quot;,&quot;width&quot;:&quot;901.65&quot;,&quot;height&quot;:&quot;265.6&quot;}"/>
  <p:tag name="KSO_WM_SLIDE_ID" val="custom20230267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Lst>
</file>

<file path=ppt/tags/tag19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4*l_h_i*1_1_1"/>
  <p:tag name="KSO_WM_UNIT_INDEX" val="1_1_1"/>
  <p:tag name="KSO_WM_UNIT_LAYERLEVEL" val="1_1_1"/>
  <p:tag name="KSO_WM_UNIT_TYPE" val="l_h_i"/>
</p:tagLst>
</file>

<file path=ppt/tags/tag19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4*l_h_i*1_1_2"/>
  <p:tag name="KSO_WM_UNIT_INDEX" val="1_1_2"/>
  <p:tag name="KSO_WM_UNIT_LAYERLEVEL" val="1_1_1"/>
  <p:tag name="KSO_WM_UNIT_TYPE" val="l_h_i"/>
</p:tagLst>
</file>

<file path=ppt/tags/tag19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4*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93.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4*l_h_i*1_2_1"/>
  <p:tag name="KSO_WM_UNIT_INDEX" val="1_2_1"/>
  <p:tag name="KSO_WM_UNIT_LAYERLEVEL" val="1_1_1"/>
  <p:tag name="KSO_WM_UNIT_TYPE" val="l_h_i"/>
</p:tagLst>
</file>

<file path=ppt/tags/tag194.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4*l_h_i*1_2_2"/>
  <p:tag name="KSO_WM_UNIT_INDEX" val="1_2_2"/>
  <p:tag name="KSO_WM_UNIT_LAYERLEVEL" val="1_1_1"/>
  <p:tag name="KSO_WM_UNIT_TYPE" val="l_h_i"/>
</p:tagLst>
</file>

<file path=ppt/tags/tag19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4*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9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4*l_h_i*1_3_1"/>
  <p:tag name="KSO_WM_UNIT_INDEX" val="1_3_1"/>
  <p:tag name="KSO_WM_UNIT_LAYERLEVEL" val="1_1_1"/>
  <p:tag name="KSO_WM_UNIT_TYPE" val="l_h_i"/>
</p:tagLst>
</file>

<file path=ppt/tags/tag197.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4*l_h_i*1_3_2"/>
  <p:tag name="KSO_WM_UNIT_INDEX" val="1_3_2"/>
  <p:tag name="KSO_WM_UNIT_LAYERLEVEL" val="1_1_1"/>
  <p:tag name="KSO_WM_UNIT_TYPE" val="l_h_i"/>
</p:tagLst>
</file>

<file path=ppt/tags/tag19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4*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9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4*l_h_i*1_4_1"/>
  <p:tag name="KSO_WM_UNIT_INDEX" val="1_4_1"/>
  <p:tag name="KSO_WM_UNIT_LAYERLEVEL" val="1_1_1"/>
  <p:tag name="KSO_WM_UNIT_TYPE" val="l_h_i"/>
</p:tagLst>
</file>

<file path=ppt/tags/tag200.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4*l_h_i*1_4_2"/>
  <p:tag name="KSO_WM_UNIT_INDEX" val="1_4_2"/>
  <p:tag name="KSO_WM_UNIT_LAYERLEVEL" val="1_1_1"/>
  <p:tag name="KSO_WM_UNIT_TYPE" val="l_h_i"/>
</p:tagLst>
</file>

<file path=ppt/tags/tag20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4*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0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9"/>
  <p:tag name="KSO_WM_UNIT_HIGHLIGHT" val="0"/>
  <p:tag name="KSO_WM_UNIT_ID" val="diagram20231320_4*l_h_i*1_5_1"/>
  <p:tag name="KSO_WM_UNIT_INDEX" val="1_5_1"/>
  <p:tag name="KSO_WM_UNIT_LAYERLEVEL" val="1_1_1"/>
  <p:tag name="KSO_WM_UNIT_TYPE" val="l_h_i"/>
</p:tagLst>
</file>

<file path=ppt/tags/tag203.xml><?xml version="1.0" encoding="utf-8"?>
<p:tagLst xmlns:p="http://schemas.openxmlformats.org/presentationml/2006/main">
  <p:tag name="KSO_WM_BEAUTIFY_FLAG" val="#wm#"/>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9"/>
  <p:tag name="KSO_WM_UNIT_HIGHLIGHT" val="0"/>
  <p:tag name="KSO_WM_UNIT_ID" val="diagram20231320_4*l_h_i*1_5_2"/>
  <p:tag name="KSO_WM_UNIT_INDEX" val="1_5_2"/>
  <p:tag name="KSO_WM_UNIT_LAYERLEVEL" val="1_1_1"/>
  <p:tag name="KSO_WM_UNIT_TYPE" val="l_h_i"/>
</p:tagLst>
</file>

<file path=ppt/tags/tag20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4*l_h_f*1_5_1"/>
  <p:tag name="KSO_WM_UNIT_INDEX" val="1_5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0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20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20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08.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209.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21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1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212.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21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14.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215.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21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1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1_1"/>
  <p:tag name="KSO_WM_UNIT_INDEX" val="1_1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1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2_1"/>
  <p:tag name="KSO_WM_UNIT_INDEX" val="1_2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1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3_1"/>
  <p:tag name="KSO_WM_UNIT_INDEX" val="1_3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2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4_1"/>
  <p:tag name="KSO_WM_UNIT_INDEX" val="1_4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21.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1_1"/>
  <p:tag name="KSO_WM_UNIT_INDEX" val="1_1_1"/>
  <p:tag name="KSO_WM_UNIT_LAYERLEVEL" val="1_1_1"/>
  <p:tag name="KSO_WM_UNIT_TYPE" val="l_h_i"/>
</p:tagLst>
</file>

<file path=ppt/tags/tag22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1_2"/>
  <p:tag name="KSO_WM_UNIT_INDEX" val="1_1_2"/>
  <p:tag name="KSO_WM_UNIT_LAYERLEVEL" val="1_1_1"/>
  <p:tag name="KSO_WM_UNIT_TYPE" val="l_h_i"/>
</p:tagLst>
</file>

<file path=ppt/tags/tag22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224.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2_1"/>
  <p:tag name="KSO_WM_UNIT_INDEX" val="1_2_1"/>
  <p:tag name="KSO_WM_UNIT_LAYERLEVEL" val="1_1_1"/>
  <p:tag name="KSO_WM_UNIT_TYPE" val="l_h_i"/>
</p:tagLst>
</file>

<file path=ppt/tags/tag22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2_2"/>
  <p:tag name="KSO_WM_UNIT_INDEX" val="1_2_2"/>
  <p:tag name="KSO_WM_UNIT_LAYERLEVEL" val="1_1_1"/>
  <p:tag name="KSO_WM_UNIT_TYPE" val="l_h_i"/>
</p:tagLst>
</file>

<file path=ppt/tags/tag22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227.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3_1"/>
  <p:tag name="KSO_WM_UNIT_INDEX" val="1_3_1"/>
  <p:tag name="KSO_WM_UNIT_LAYERLEVEL" val="1_1_1"/>
  <p:tag name="KSO_WM_UNIT_TYPE" val="l_h_i"/>
</p:tagLst>
</file>

<file path=ppt/tags/tag22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3_2"/>
  <p:tag name="KSO_WM_UNIT_INDEX" val="1_3_2"/>
  <p:tag name="KSO_WM_UNIT_LAYERLEVEL" val="1_1_1"/>
  <p:tag name="KSO_WM_UNIT_TYPE" val="l_h_i"/>
</p:tagLst>
</file>

<file path=ppt/tags/tag22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230.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4_1"/>
  <p:tag name="KSO_WM_UNIT_INDEX" val="1_4_1"/>
  <p:tag name="KSO_WM_UNIT_LAYERLEVEL" val="1_1_1"/>
  <p:tag name="KSO_WM_UNIT_TYPE" val="l_h_i"/>
</p:tagLst>
</file>

<file path=ppt/tags/tag23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4_2"/>
  <p:tag name="KSO_WM_UNIT_INDEX" val="1_4_2"/>
  <p:tag name="KSO_WM_UNIT_LAYERLEVEL" val="1_1_1"/>
  <p:tag name="KSO_WM_UNIT_TYPE" val="l_h_i"/>
</p:tagLst>
</file>

<file path=ppt/tags/tag23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233.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Arial"/>
      </a:majorFont>
      <a:minorFont>
        <a:latin typeface="MiSans"/>
        <a:ea typeface="MiSans"/>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16</Slides>
  <Notes>2</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16</vt:i4>
      </vt:variant>
    </vt:vector>
  </HeadingPairs>
  <TitlesOfParts>
    <vt:vector baseType="lpstr" size="23">
      <vt:lpstr>Arial</vt:lpstr>
      <vt:lpstr>Calibri</vt:lpstr>
      <vt:lpstr>MiSans</vt:lpstr>
      <vt:lpstr>Wingdings</vt:lpstr>
      <vt:lpstr>Calibri Light</vt:lpstr>
      <vt:lpstr>微软雅黑</vt:lpstr>
      <vt:lpstr>Office Theme</vt:lpstr>
      <vt:lpstr>跨界合作与联合营销活动</vt:lpstr>
      <vt:lpstr>目录</vt:lpstr>
      <vt:lpstr>跨界合作的概念和意义</vt:lpstr>
      <vt:lpstr>跨界合作的概念</vt:lpstr>
      <vt:lpstr>跨界合作的意义</vt:lpstr>
      <vt:lpstr>跨界合作的常见形式</vt:lpstr>
      <vt:lpstr>联合营销活动的定义和目的</vt:lpstr>
      <vt:lpstr>联合营销活动的定义</vt:lpstr>
      <vt:lpstr>联合营销活动的目的</vt:lpstr>
      <vt:lpstr>联合营销活动的优势</vt:lpstr>
      <vt:lpstr>跨界合作与联合营销活动的实施方式</vt:lpstr>
      <vt:lpstr>品牌合作</vt:lpstr>
      <vt:lpstr>资源共享</vt:lpstr>
      <vt:lpstr>创意营销</vt:lpstr>
      <vt:lpstr>渠道整合</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2024-09-01T12:48:55.141</cp:lastPrinted>
  <dcterms:created xsi:type="dcterms:W3CDTF">2024-09-01T04:48:55Z</dcterms:created>
  <dcterms:modified xsi:type="dcterms:W3CDTF">2024-09-01T04:48:57Z</dcterms:modified>
</cp:coreProperties>
</file>