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D0A3B-CCB9-4971-A0CA-7D80EEF8F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48FC6-4445-469A-BDF6-F0BA03D3E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3DB85-AA2E-42A1-ACE4-5BB07941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E2337-7605-442A-99D1-ED5DCDB86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60E8E8-E364-4AFA-937D-913A605BD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24100-BBBC-48D4-B0C6-92D259469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4A2116-E2CC-410F-A2C5-F4C6691AF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F5308-7AA6-48A6-BD0A-88547A7CD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4C49B5-756C-498E-9A30-56449F1A6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E530C-1792-45A5-816A-02D28A28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CAECE-85A6-4E39-B0AD-36B7AB94E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4202214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沟通的方法与路径课件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沟通工具与资源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沟通基础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沟通是一个过程，通过语言、文字或非语言的方式，传递和交换信息、观点和情感，以达成共识和理解。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良好的沟通是建立人际关系、解决问题和达成目标的关键，有助于提高工作效率、增强团队协作和促进个人成长。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包括信息发送者、信息、媒介、信息接收者和反馈等环节，构成一个完整的沟通回路。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信息发送者需要清晰地表达自己的观点，选择合适的媒介传递信息，信息接收者需要准确地理解信息，并给予反馈，以检验沟通效果。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沟通的模型与要素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沟通要素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沟通模型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包括语言障碍、文化差异、情绪影响、信息过载和缺乏反馈等。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针对不同的障碍采取相应的解决策略，如提高语言表达能力、尊重文化差异、管理情绪、筛选重要信息和加强反馈等。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解决策略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沟通的障碍与解决策略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直接、快速、互动性强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通过面对面的交流，能够直接感知对方的情绪和意图，迅速作出反馈，通常用于即时性的讨论和问题解决。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口头沟通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准确、详尽、易于存档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通过文字传递信息，可以充分准备和组织思路，确保信息的准确性和完整性，适用于重要文件的传递或长期保存。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书面沟通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无声胜有声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通过肢体语言、面部表情、声音语调等非语言方式传递信息，能够表达出言语无法传达的情感和意图。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非语言沟通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高效、便捷、全球化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利用电子邮件、社交媒体、视频会议等电子媒介进行沟通，不受时间和空间限制，便于远程交流和团队协作。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电子媒介沟通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沟通路径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向上级汇报工作进展、问题及建议。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82" r="12482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及时反馈上级的决策和指示，确保信息的准确传达。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向上级寻求支持和指导，以推动工作的顺利进行。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上行沟通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向下属传达工作任务、目标及要求。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了解下属的工作进展和困难，给予指导和支持。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鼓励下属提出意见和建议，促进团队的合作与发展。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下行沟通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https://d.book118.com/945242022140011121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2024-09-24T12:39:03.542</cp:lastPrinted>
  <dcterms:created xsi:type="dcterms:W3CDTF">2024-09-24T04:39:03Z</dcterms:created>
  <dcterms:modified xsi:type="dcterms:W3CDTF">2024-09-24T04:39:05Z</dcterms:modified>
</cp:coreProperties>
</file>