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ABA9D-55E5-474D-B0CF-E26DD5E11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19D15-68CA-4373-90A0-4DDFBB020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C14D0-7928-44D3-82C5-D325A4779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B6883-9459-4062-A911-1DC2624C8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09025F-3586-4A0F-9E6A-455E26A60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30CFC4-6A86-49BF-B5D5-BCC261211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19F28D-40BF-4D66-A4F7-8A4351368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48385-0CA1-45CD-B4AD-864807A8D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C0B48-B72B-4F7C-ADF1-B93742239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79395-24BC-4254-AB21-1F2E6816F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2031B-3A96-4E30-836C-521BFB116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441312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查房PPT\n## 1.护理查房的基本概念与重要性\n### 1.1护理查房的定义与目的\n### 1.2护理查房的重要性及作用\n### 1.3护理查房与患者安全的关系\n## 2.护理查房的种类与内容\n### 2.1日常护理查房与重点护理查房的区别\n### 2.2护理查房的内容与流程\n### 2.3护理查房中的评估方法与技巧\n## 3.护理查房的实施方法与技巧\n### 3.1护理查房前的准备工作\n### 3.2护理查房中的有效沟通与协作\n### 3.3护理查房后的持续改进与跟进\n## 4.护理查房中常见的问题与解决方案\n### 4.1护理查房中遇到的问题与挑战\n### 4.2针对问题的解决方案与措施\n### 4.3预防与减少护理查房问题的策略\n## 5.护理查房的未来发展趋势与影响因素\n### 5.1护理查房的发展趋势与前景\n### 5.2影响护理查房效果的因素分析\n### 5.3提升护理查房质量的持续改进措施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护理查房的基本概念与重要性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护理查房是指护士对患者进行全面、系统地评估和护理的过程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了解患者的生命体征、病情变化、治疗进展等情况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发现和解决患者护理问题，提高护理质量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促进医护团队协作，提高患者满意度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护理查房的目的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保证患者得到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优质、高效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提高护士的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专业素养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促进护理质量的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护理查房的定义与目的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护理查房的重要性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及时发现和解决患者的护理问题，保证患者安全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提高护理质量，降低护理差错和纠纷的发生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促进医护团队协作，提高患者满意度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护理查房的作用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了解患者的病情和治疗进展，为患者提供个性化的护理服务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发现和解决患者的护理问题，提高护理质量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为护士提供学习和交流的平台，提高护士的专业素养和临床技能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护理查房是保障患者安全的重要手段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通过定期查房，及时发现患者病情变化，防止病情恶化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通过查房，了解患者的护理需求，提供个性化的护理服务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通过查房，提高护士的临床技能，减少护理差错和纠纷的发生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护理查房与患者安全的关联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护理查房的质量直接影响患者的治疗效果和满意度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护理查房中发现的问题，可以作为改进护理质量的依据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护理查房可以提高医护团队协作，降低患者安全风险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护理查房与患者安全的关系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护理查房的种类与内容</a:t>
            </a:r>
            <a:endParaRPr/>
          </a:p>
        </p:txBody>
      </p:sp>
      <p:sp>
        <p:nvSpPr>
          <p:cNvPr id="21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日常护理查房与重点护理查房的区别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日常护理查房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对患者进行定期的、全面的护理评估和护理服务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关注患者的病情变化、治疗进展和护理需求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为患者提供个性化的护理服务，提高护理质量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重点护理查房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针对病情较重、护理难度较大的患者进行重点查房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关注患者的病情变化、治疗进展和护理需求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为患者提供针对性的护理服务，提高护理质量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护理查房的内容与流程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护理查房的内容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了解患者的生命体征、病情变化、治疗进展等情况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发现和解决患者护理问题，提高护理质量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促进医护团队协作，提高患者满意度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护理查房的流程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查房前准备：了解患者病情，制定查房计划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查房过程：对患者进行全面、系统的评估和护理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查房后总结：分析查房结果，制定改进措施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护理查房中的评估方法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观察法：通过观察患者的症状、体征和情绪，了解患者的病情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询问法：通过询问患者和家属，了解患者的病情、需求和满意度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检查法：通过检查患者的身体和各项检查结果，了解患者的病情和治疗进展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护理查房中的技巧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使用护理评估工具，提高评估的准确性和效率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注重沟通技巧，建立良好的护患关系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善于发现问题，提出针对性的护理措施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护理查房中的评估方法与技巧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护理查房的实施方法与技巧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了解患者病情，制定查房计划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阅读病历，了解患者的病史、病情和治疗进展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了解患者的护理需求和潜在问题，制定查房重点</a:t>
                </a:r>
                <a:endParaRPr/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物品准备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准备查房所需的医疗器械和药品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确保查房环境的整洁和舒适</a:t>
                </a:r>
                <a:endParaRPr/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人员准备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安排有经验的护士参与查房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确保查房期间医护人员的充足</a:t>
                </a:r>
                <a:endParaRPr/>
              </a:p>
            </p:txBody>
          </p:sp>
          <p:pic>
            <p:nvPicPr>
              <p:cNvPr id="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https://d.book118.com/945244131221011110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2024-09-15T23:59:37.453</cp:lastPrinted>
  <dcterms:created xsi:type="dcterms:W3CDTF">2024-09-15T15:59:37Z</dcterms:created>
  <dcterms:modified xsi:type="dcterms:W3CDTF">2024-09-15T15:59:39Z</dcterms:modified>
</cp:coreProperties>
</file>