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E6917-7EAE-40E7-B120-07ADE6DC9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4F7A9-35F3-47BF-9579-3B7EA114C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0DE18-3103-4DB4-AD85-67A302FF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FF362-BE53-43C9-8C7F-72C33FEB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29E408-119F-44D2-A0A7-AE7C84FC8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53323-F001-403D-9BAF-FB20E8D4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494B9-DF3C-49C0-A761-1CB75DC7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62EE8-C48C-4592-8A8C-B161030C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50530-9B9D-40B4-9BAE-3994791CD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A810A-E9B7-4D7B-B158-5EF56BA4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E6899-EE40-4BA7-A9B3-CF8D799B6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44323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人物形象塑造技巧深入挖掘角色的内心世界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角色背景与基础设定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内心世界构建要素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情感表达与传递方式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角色关系网络构建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内心世界变化轨迹描绘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创作技巧与注意事项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角色背景与基础设定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08" r="19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人生轨迹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角色的人生道路、重要转折点和经历，决定了角色的命运和性格变化。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角色的家庭出身、父母职业、家庭经济状况等，对角色性格和行为有深远影响。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成长过程中的社会环境、教育经历、重要事件等，塑造了角色的世界观和价值观。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角色身世及成长经历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角色的个性特征、优点和缺点，是角色形象的核心部分。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角色对人生、社会、道德等方面的看法和态度，反映了角色的思想境界和品格。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角色在特定情境下的行为选择和反应，体现了角色的性格特点和价值观念。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性格特点与价值观念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角色在社会中的地位、职业和身份，决定了角色的社会责任和行为规范。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61" b="9961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角色对周围人群和社会环境的影响，反映了角色的能力和作用。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角色与其他人物之间的关系、互动和冲突，揭示了角色的社交圈子和人脉资源。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社会地位及影响力分析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角色的容貌、身材、服饰等外在形象特征，是角色形象的重要组成部分。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外观特征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符号意义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角色的名字、称号、标志等符号元素，代表了角色的身份和特征，具有象征意义。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随着剧情发展和角色成长，角色的外观形象和符号意义可能发生变化，体现了角色的转变和升华。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外观形象与符号意义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内心世界构建要素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4" b="16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每个角色都有其独特的情感需求，如爱、尊重、归属感等，这些需求是推动角色行动的重要动力。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深入挖掘角色的动机，理解他们为何做出某些决定和行动，有助于塑造更加立体和真实的角色形象。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情感需求与动机分析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动机分析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信念体系及转变过程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信念体系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角色的信念体系是他们看待世界和自身的方式，它影响着角色的行为和决策。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转变过程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在故事中，角色的信念体系往往会经历转变，这种转变是角色成长和发展的重要组成部分。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每个角色都有其害怕的事物或情境，这些恐惧因素可以成为推动角色行动的重要驱动力。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欲望驱动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角色的欲望也是推动他们行动的重要因素，理解角色的欲望有助于更好地塑造他们的形象。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恐惧与欲望驱动因素探讨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375" r="30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角色的潜意识活动对他们的行为和决策产生着重要影响，深入挖掘这部分内容有助于更好地理解角色。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潜意识中的记忆、情感和经验会在不知不觉中影响角色的行为和决策，这种影响是塑造角色形象时不可忽视的因素。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潜意识活动及影响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情感表达与传递方式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通过角色对话、独白、内心独白等方式，直接展现角色的情感状态。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运用不同的语气语调，如温柔、愤怒、悲伤等，传递角色的情感变化。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语气语调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208" r="2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精心挑选符合角色性格和情感的措辞，增强情感的真实性和感染力。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措辞选择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言语行为中的情感流露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通过角色的面部表情，如眼神、微笑、皱眉等，展现角色的内心情感。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运用角色的肢体语言，如手势、姿态、动作等，传达角色的情感状态。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通过角色的穿着打扮，如服装、饰品、发型等，暗示角色的性格和情感。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穿着打扮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非言语沟通技巧运用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情感释放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分析角色在情感压抑到一定程度后的释放方式，如爆发、倾诉、哭泣等。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情感转化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研究角色如何将负面情绪转化为积极情感，如通过自我调整、寻求帮助等方式实现情感转化。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情感压抑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探讨角色在特定情境下如何压抑自己的情感，如掩饰、回避、自我安慰等。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099" r="1509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情感压抑与释放机制分析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https://d.book118.com/945244323320011111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2024-09-17T20:39:29.964</cp:lastPrinted>
  <dcterms:created xsi:type="dcterms:W3CDTF">2024-09-17T12:39:29Z</dcterms:created>
  <dcterms:modified xsi:type="dcterms:W3CDTF">2024-09-17T12:39:32Z</dcterms:modified>
</cp:coreProperties>
</file>