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AC204-22EA-493D-8B71-817B3CBC2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AA8A8-449B-4EC2-8561-AFDC463A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DDAAB-5F0F-4DAC-8A29-E7F802379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8CC5D-A08C-47E3-9D82-831CE3504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CB33E-A2B6-4BC0-A470-3B758E6E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CF105-C0C5-4840-82D4-D3CFEFF5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08647-308F-4F96-9A4D-574F2384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AF4CB-CB76-456F-8D4A-12C3EA381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4ABDB-6311-4D72-B1B3-78BC77141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DFCF9-71FC-4BBC-9B76-C56E5B6E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305EB-E49A-4B95-AC00-02F7E91B0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00134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肝硬化 上消化道出血查房ppt课件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肝硬化与上消化道出血的关系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肝硬化上消化道出血的治疗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肝硬化上消化道出血的预防与护理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肝硬化概述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04" r="212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肝硬化分为代偿期和失代偿期，代偿期时肝脏功能尚能维持正常，而失代偿期则会出现肝功能衰竭。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肝硬化是一种慢性肝病，由于肝细胞长期受损，导致肝脏结构发生改变，质地变硬，形成瘢痕组织。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乙型肝炎和丙型肝炎是最常见的病因，长期慢性感染可导致肝硬化。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肝炎病毒感染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药物或化学物质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长期大量饮酒可引起酒精性肝炎，进而发展为肝硬化。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长期或大量接触某些药物或化学物质也可能导致肝硬化。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肝脏功能受损，合成白蛋白等重要物质的能力下降，导致腹水、水肿等症状。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643" r="864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门静脉系统压力升高，导致食管胃底静脉曲张、脾大、腹水等症状。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门静脉高压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上消化道出血、感染、肝性脑病等并发症可危及生命。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上消化道出血概述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上消化道出血的定义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上消化道出血是指食管、胃、十二指肠等上消化道器官发生出血，导致呕血、黑便等症状的一组临床综合征。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上消化道出血是临床常见的急症，需要及时诊断和治疗，以避免出现严重并发症。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上消化道出血的病因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急性胃黏膜病变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应激、药物、酒精、创伤和物理因素等引起的急性胃黏膜病变可导致上消化道出血。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食管胃底静脉曲张破裂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肝硬化患者门静脉高压时，食管胃底静脉曲张，易破裂出血。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消化性溃疡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消化性溃疡是上消化道出血最常见的病因，主要与胃酸和蛋白酶的消化有关。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上消化道肿瘤可引起上消化道出血。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如贲门黏膜撕裂综合征、杜氏溃疡等也可导致上消化道出血。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上消化道大量出血导致循环血容量减少，引起血压下降、心率加快等休克症状。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出血后血容量减少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上消化道出血同时伴有大量消化液的丢失，如胃酸、胃蛋白酶、胆盐和胰液等，可引起一系列病理生理改变。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消化液的丢失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上消化道出血后，肠道内厌氧菌大量繁殖，产生大量内毒素，进入血液循环可引起肠源性内毒素血症。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上消化道出血的病理生理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肝硬化与上消化道出血的关系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https://d.book118.com/945300134100011041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2024-09-01T18:13:05.017</cp:lastPrinted>
  <dcterms:created xsi:type="dcterms:W3CDTF">2024-09-01T10:13:05Z</dcterms:created>
  <dcterms:modified xsi:type="dcterms:W3CDTF">2024-09-01T10:13:07Z</dcterms:modified>
</cp:coreProperties>
</file>