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39BB1-BB6E-4A32-B140-484090A54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1C1E3-7E41-4042-87D1-6AAD9630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41325-9173-4295-AA51-56388531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DBBF2-943F-4526-B3E7-E1C08E3B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90FAE-D9D7-4474-B4BE-154A8C8E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CC41D-D3C3-4B9F-8282-E325CE57F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D3640-1029-44CC-BEEF-A899E24A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4E2B-FEBB-4935-AE3C-01B07169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011C6-E324-43DB-B888-970D23A03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B6687-0D98-48C2-A15A-277023DA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F57B0-F11C-4A0B-9556-455B449C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003100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个体劳动者活动日知识竞赛主持词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竞赛规则及流程说明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选手介绍与互动环节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知识竞赛正式开始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竞赛总结与颁奖仪式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结束语与感谢致辞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热烈欢迎与感谢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热烈欢迎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对参与今天活动的各位领导、嘉宾和个体劳动者们表示热烈的欢迎和衷心的感谢。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感谢致辞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感谢大家在百忙之中抽出宝贵的时间来参加这次知识竞赛，为我们的活动增添了光彩。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简要介绍个体劳动者的概念、特点及其在经济社会发展中的重要地位和作用。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个体劳动者介绍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介绍本次知识竞赛的筹备过程，包括策划、组织、宣传等方面的工作。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通过竞赛形式，帮助个体劳动者提高法律法规、安全生产、经营管理等方面的素质和技能。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通过竞赛活动，营造关注、支持个体经济发展的良好社会氛围，为个体劳动者的成长和发展创造更加有利的条件。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引导个体劳动者树立正确的价值观、职业观和发展观，增强其自我保护意识和创新创业精神。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搭建一个互相学习、交流经验的平台，增进个体劳动者之间的友谊与合作，共同推动个体经济的健康发展。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竞赛规则及流程说明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采用线上答题形式进行，参赛者需在规定时间内完成答题并提交答案。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每位参赛者限答一次，提交后不能修改答案。竞赛过程中禁止作弊行为，一经发现将取消参赛资格。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竞赛形式与规则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竞赛题目分为选择题和判断题两种，参赛者需根据题目要求进行选择或判断。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计分规则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每道选择题正确得1分，判断题正确得0.5分。总分根据参赛者答对题目数量计算，得分越高者排名越前。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答题方式与计分规则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xx月xx日xx时至xx月xx日xx时，共24小时。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答案提交时间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成绩公布时间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xx月xx日在竞赛平台公布成绩及获奖名单。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即日起至xx月xx日截止，逾期不再接受报名。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竞赛结束后至xx月xx日xx时，逾期提交答案无效。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流程安排与时间节点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选手介绍与互动环节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选手的参赛原因和期望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选手姓名、年龄、职业等基本信息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选手的学习、工作经历和成就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选手个人背景简介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选手特长展示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选手在相关领域中的突出表现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选手的特长如何助力其在竞赛中脱颖而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选手的专业技能、才艺或特殊才能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https://d.book118.com/945300310043011034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2024-08-29T14:51:27.828</cp:lastPrinted>
  <dcterms:created xsi:type="dcterms:W3CDTF">2024-08-29T06:51:27Z</dcterms:created>
  <dcterms:modified xsi:type="dcterms:W3CDTF">2024-08-29T06:51:30Z</dcterms:modified>
</cp:coreProperties>
</file>