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9268-8D5C-4480-8BDF-AA3290ED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3D74-E694-4311-8E4E-1C80C4E8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75DC-3485-4E0F-AFF7-E64DCAA3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4BCCE-855A-4F75-813C-97D4511BE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506BB-AD31-40BD-A66F-EA8C0882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ADABD-3E4D-4820-A335-F07E0DD8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FD57E5-4F4E-409F-ABEA-290A10F6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6B502-6B30-47D8-A936-041BEAE1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DF2B3-7EE6-43A4-A03B-B2A02FB5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5148F-F182-4816-ACE5-DF068D2B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AE9EE-0E4B-499C-AB33-F041078B5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0230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煤矿井下安全避险六大系统之——压风自救系统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压风自救系统关键设备介绍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压风自救系统安装与调试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压风自救系统操作与维护管理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压风自救系统在煤矿安全中应用案例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压风自救系统发展趋势及前景展望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905" b="2790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压风自救系统是指在煤矿井下发生紧急情况时，利用预先铺设的压风管路系统中的压缩空气，为避灾人员提供呼吸用风的系统。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在煤矿井下发生瓦斯突出、火灾、爆炸等灾害事故时，为井下被困人员提供新鲜空气，保障被困人员的生命安全，为应急救援赢得时间。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压风自救系统主要由空气压缩机、送气管路、阀门、汽水分离器、压风自救装置等组成。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当煤矿井下发生灾害事故时，压风自救系统通过预先铺设的压风管路将压缩空气输送到避灾地点，避灾人员打开压风自救装置，通过呼吸面罩呼吸新鲜空气，保持生命体征等待救援。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煤矿普遍配备了压风自救系统，但部分煤矿存在设备老化、管路不畅等问题，影响了系统的正常使用。近年来，随着煤矿安全监管力度的加强，压风自救系统的建设和维护得到了重视，系统的可靠性和稳定性得到了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国外煤矿在压风自救系统的应用方面具有较高的水平，普遍采用了先进的技术和设备，实现了系统的自动化和智能化。同时，国外煤矿还注重系统的日常维护和保养，确保了系统的长期稳定运行。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压风自救系统关键设备介绍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根据矿井规模、用气量、压力要求等因素，选择适当型号的空气压缩机。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空气压缩机应设置在地面，且具备安全可靠的保护装置，如超温保护、超压保护等。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为确保连续供气，建议配置备用空气压缩机，以备不时之需。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空气压缩机选型与配置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储气罐应设置在空气压缩机附近，且便于检修和维护的位置。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根据矿井用气量、供气压力波动等因素，计算所需储气罐的容量。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根据容量设计结果，选择符合要求的储气罐型号，确保其具有足够的承压能力和安全性能。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储气罐容量设计及选型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36" r="1663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根据矿井实际情况，合理规划压风管道的布局，确保其覆盖所有需要供气的区域。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选择可靠的管道连接方式，如法兰连接、螺纹连接等，并确保连接处密封良好，无泄漏现象。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管道材质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选用符合要求的管道材质，确保其具有足够的强度和耐腐蚀性。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管道布局与连接方式选择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在压风管道上合理配置各种阀门，如截止阀、止回阀等，以便于控制和调节供气量。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阀门配置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配置相应的压力表、温度计等仪表，以便于实时监测供气状态和参数变化。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为确保系统安全，应配置必要的安全附件，如安全阀、爆破片等，以防止超压等危险情况的发生。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安全附件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阀门、仪表等附件配置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压风自救系统安装与调试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对压风自救系统的设备进行质量检查，包括压力表、阀门、管道等，确保设备完好无损，符合相关标准。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准备安装工具和材料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准备好安装所需的工具和材料，如扳手、螺丝刀、管道接头、密封胶等。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确定安装位置和数量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根据煤矿井下实际情况，确定压风自救系统的安装位置和数量，确保每个工作区域都能覆盖到。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安装支架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根据设备尺寸和重量，选择合适的支架进行安装，确保设备稳固可靠。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连接管道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按照设计要求，将压风管道与自救系统设备连接起来，确保连接紧密、无泄漏。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安装阀门和压力表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在适当的位置安装阀门和压力表，方便后期使用和维护。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安装完成后，对整个系统进行质量检查，确保各项指标符合要求。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设备安装流程规范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采用合适的连接方式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根据管道材料和设计要求，采用合适的连接方式，如焊接、螺纹连接等。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进行压力测试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在系统投入使用前，进行压力测试，检查管道连接质量和系统承压能力。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加强管道密封性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在管道连接处加强密封措施，如使用密封胶、生料带等，确保管道无泄漏。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选择合适的管道材料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根据压风自救系统的压力和使用环境，选择合适的管道材料，如无缝钢管、镀锌钢管等。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管道连接质量保障措施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https://d.book118.com/945302301304011103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2024-09-13T07:14:42.215</cp:lastPrinted>
  <dcterms:created xsi:type="dcterms:W3CDTF">2024-09-12T23:14:42Z</dcterms:created>
  <dcterms:modified xsi:type="dcterms:W3CDTF">2024-09-12T23:14:44Z</dcterms:modified>
</cp:coreProperties>
</file>